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9.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77" r:id="rId2"/>
    <p:sldId id="281" r:id="rId3"/>
    <p:sldId id="282" r:id="rId4"/>
    <p:sldId id="283" r:id="rId5"/>
    <p:sldId id="353" r:id="rId6"/>
    <p:sldId id="379" r:id="rId7"/>
    <p:sldId id="380" r:id="rId8"/>
    <p:sldId id="284" r:id="rId9"/>
    <p:sldId id="374" r:id="rId10"/>
    <p:sldId id="340" r:id="rId11"/>
    <p:sldId id="341" r:id="rId12"/>
    <p:sldId id="285" r:id="rId13"/>
    <p:sldId id="376" r:id="rId14"/>
    <p:sldId id="354" r:id="rId15"/>
    <p:sldId id="286" r:id="rId16"/>
    <p:sldId id="369" r:id="rId17"/>
    <p:sldId id="326" r:id="rId18"/>
    <p:sldId id="325" r:id="rId19"/>
    <p:sldId id="355" r:id="rId20"/>
    <p:sldId id="370" r:id="rId21"/>
    <p:sldId id="288" r:id="rId22"/>
    <p:sldId id="287" r:id="rId23"/>
    <p:sldId id="375" r:id="rId24"/>
    <p:sldId id="289" r:id="rId25"/>
    <p:sldId id="313" r:id="rId26"/>
    <p:sldId id="358" r:id="rId27"/>
    <p:sldId id="290" r:id="rId28"/>
    <p:sldId id="291" r:id="rId29"/>
    <p:sldId id="359" r:id="rId30"/>
    <p:sldId id="292" r:id="rId31"/>
    <p:sldId id="293" r:id="rId32"/>
    <p:sldId id="294" r:id="rId33"/>
    <p:sldId id="360" r:id="rId34"/>
    <p:sldId id="295" r:id="rId35"/>
    <p:sldId id="372" r:id="rId36"/>
    <p:sldId id="371" r:id="rId37"/>
    <p:sldId id="357" r:id="rId38"/>
    <p:sldId id="377" r:id="rId39"/>
    <p:sldId id="350" r:id="rId40"/>
    <p:sldId id="361" r:id="rId41"/>
    <p:sldId id="298" r:id="rId42"/>
    <p:sldId id="362" r:id="rId43"/>
    <p:sldId id="299" r:id="rId44"/>
    <p:sldId id="363" r:id="rId45"/>
    <p:sldId id="300" r:id="rId46"/>
    <p:sldId id="364" r:id="rId47"/>
    <p:sldId id="302" r:id="rId48"/>
    <p:sldId id="365" r:id="rId49"/>
    <p:sldId id="378" r:id="rId50"/>
    <p:sldId id="305" r:id="rId51"/>
    <p:sldId id="351" r:id="rId52"/>
    <p:sldId id="304" r:id="rId53"/>
    <p:sldId id="368" r:id="rId54"/>
    <p:sldId id="307" r:id="rId55"/>
    <p:sldId id="331" r:id="rId56"/>
    <p:sldId id="333" r:id="rId57"/>
    <p:sldId id="309" r:id="rId58"/>
    <p:sldId id="322" r:id="rId59"/>
    <p:sldId id="310"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C6E1"/>
    <a:srgbClr val="DE2C23"/>
    <a:srgbClr val="000090"/>
    <a:srgbClr val="000066"/>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63" autoAdjust="0"/>
    <p:restoredTop sz="99220" autoAdjust="0"/>
  </p:normalViewPr>
  <p:slideViewPr>
    <p:cSldViewPr>
      <p:cViewPr varScale="1">
        <p:scale>
          <a:sx n="71" d="100"/>
          <a:sy n="71" d="100"/>
        </p:scale>
        <p:origin x="1080" y="6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AB23A5-8CA3-419C-AE4E-88C3C9707CDC}" type="doc">
      <dgm:prSet loTypeId="urn:microsoft.com/office/officeart/2005/8/layout/radial6" loCatId="relationship" qsTypeId="urn:microsoft.com/office/officeart/2005/8/quickstyle/simple1" qsCatId="simple" csTypeId="urn:microsoft.com/office/officeart/2005/8/colors/colorful1#1" csCatId="colorful" phldr="1"/>
      <dgm:spPr/>
      <dgm:t>
        <a:bodyPr/>
        <a:lstStyle/>
        <a:p>
          <a:endParaRPr lang="en-PH"/>
        </a:p>
      </dgm:t>
    </dgm:pt>
    <dgm:pt modelId="{0714BAB8-CFD3-42FD-9D83-CEE511F878D1}">
      <dgm:prSet phldrT="[Text]" custT="1"/>
      <dgm:spPr/>
      <dgm:t>
        <a:bodyPr/>
        <a:lstStyle/>
        <a:p>
          <a:r>
            <a:rPr lang="en-PH" sz="1800" dirty="0" smtClean="0"/>
            <a:t>Transparency and Accountability</a:t>
          </a:r>
          <a:endParaRPr lang="en-PH" sz="1800" dirty="0"/>
        </a:p>
      </dgm:t>
    </dgm:pt>
    <dgm:pt modelId="{915E21C7-20C9-44DF-90E3-1D82F78073F1}" type="parTrans" cxnId="{7CC8EB8C-1DC8-45AD-8EC4-DBA922B2198D}">
      <dgm:prSet/>
      <dgm:spPr/>
      <dgm:t>
        <a:bodyPr/>
        <a:lstStyle/>
        <a:p>
          <a:endParaRPr lang="en-PH"/>
        </a:p>
      </dgm:t>
    </dgm:pt>
    <dgm:pt modelId="{6A3DB05B-2791-488F-BAD2-8940BB9765EA}" type="sibTrans" cxnId="{7CC8EB8C-1DC8-45AD-8EC4-DBA922B2198D}">
      <dgm:prSet/>
      <dgm:spPr/>
      <dgm:t>
        <a:bodyPr/>
        <a:lstStyle/>
        <a:p>
          <a:endParaRPr lang="en-PH"/>
        </a:p>
      </dgm:t>
    </dgm:pt>
    <dgm:pt modelId="{2AD013EA-4A1A-4ABD-B90E-0FD35F73A786}">
      <dgm:prSet phldrT="[Text]" custT="1"/>
      <dgm:spPr/>
      <dgm:t>
        <a:bodyPr/>
        <a:lstStyle/>
        <a:p>
          <a:r>
            <a:rPr lang="en-PH" sz="1400" dirty="0" smtClean="0"/>
            <a:t>Commercial Claims and Payment System</a:t>
          </a:r>
          <a:endParaRPr lang="en-PH" sz="1400" dirty="0"/>
        </a:p>
      </dgm:t>
    </dgm:pt>
    <dgm:pt modelId="{EC7FEA07-0B6D-417A-BB6B-430ED37044D5}" type="parTrans" cxnId="{6ED54BC9-C3DA-414A-AA71-F978C1C90558}">
      <dgm:prSet/>
      <dgm:spPr/>
      <dgm:t>
        <a:bodyPr/>
        <a:lstStyle/>
        <a:p>
          <a:endParaRPr lang="en-PH"/>
        </a:p>
      </dgm:t>
    </dgm:pt>
    <dgm:pt modelId="{FA10EEE3-EA70-4425-8606-A34FB3D7166B}" type="sibTrans" cxnId="{6ED54BC9-C3DA-414A-AA71-F978C1C90558}">
      <dgm:prSet/>
      <dgm:spPr/>
      <dgm:t>
        <a:bodyPr/>
        <a:lstStyle/>
        <a:p>
          <a:endParaRPr lang="en-PH"/>
        </a:p>
      </dgm:t>
    </dgm:pt>
    <dgm:pt modelId="{3E9CE290-684D-45C3-9385-F46CCFCD213D}">
      <dgm:prSet phldrT="[Text]" custT="1"/>
      <dgm:spPr/>
      <dgm:t>
        <a:bodyPr/>
        <a:lstStyle/>
        <a:p>
          <a:r>
            <a:rPr lang="en-PH" sz="1200" dirty="0" smtClean="0">
              <a:solidFill>
                <a:schemeClr val="tx2">
                  <a:lumMod val="50000"/>
                </a:schemeClr>
              </a:solidFill>
            </a:rPr>
            <a:t>Database Management System</a:t>
          </a:r>
          <a:endParaRPr lang="en-PH" sz="1200" dirty="0">
            <a:solidFill>
              <a:schemeClr val="tx2">
                <a:lumMod val="50000"/>
              </a:schemeClr>
            </a:solidFill>
          </a:endParaRPr>
        </a:p>
      </dgm:t>
    </dgm:pt>
    <dgm:pt modelId="{75821B88-35EB-46C3-A243-F6682B64AA66}" type="parTrans" cxnId="{DF3B0170-42A1-4F48-BB5C-7B927195CB79}">
      <dgm:prSet/>
      <dgm:spPr/>
      <dgm:t>
        <a:bodyPr/>
        <a:lstStyle/>
        <a:p>
          <a:endParaRPr lang="en-PH"/>
        </a:p>
      </dgm:t>
    </dgm:pt>
    <dgm:pt modelId="{58015520-40E6-42A0-8046-B1C7B7515DEA}" type="sibTrans" cxnId="{DF3B0170-42A1-4F48-BB5C-7B927195CB79}">
      <dgm:prSet/>
      <dgm:spPr/>
      <dgm:t>
        <a:bodyPr/>
        <a:lstStyle/>
        <a:p>
          <a:endParaRPr lang="en-PH"/>
        </a:p>
      </dgm:t>
    </dgm:pt>
    <dgm:pt modelId="{C5ED1ED6-2E3E-4691-9623-CB9A2A9D6430}">
      <dgm:prSet phldrT="[Text]" custT="1"/>
      <dgm:spPr/>
      <dgm:t>
        <a:bodyPr/>
        <a:lstStyle/>
        <a:p>
          <a:r>
            <a:rPr lang="en-PH" sz="1600" dirty="0" smtClean="0"/>
            <a:t>QUASAR</a:t>
          </a:r>
          <a:endParaRPr lang="en-PH" sz="1600" dirty="0"/>
        </a:p>
      </dgm:t>
    </dgm:pt>
    <dgm:pt modelId="{D0AC1744-42FC-43D0-9C74-BED7683463C4}" type="parTrans" cxnId="{830F23C7-0E1C-4B90-9F3C-102B9C6729B1}">
      <dgm:prSet/>
      <dgm:spPr/>
      <dgm:t>
        <a:bodyPr/>
        <a:lstStyle/>
        <a:p>
          <a:endParaRPr lang="en-PH"/>
        </a:p>
      </dgm:t>
    </dgm:pt>
    <dgm:pt modelId="{787DEAE8-B5B8-43A2-BDD4-753DFE37D196}" type="sibTrans" cxnId="{830F23C7-0E1C-4B90-9F3C-102B9C6729B1}">
      <dgm:prSet/>
      <dgm:spPr/>
      <dgm:t>
        <a:bodyPr/>
        <a:lstStyle/>
        <a:p>
          <a:endParaRPr lang="en-PH"/>
        </a:p>
      </dgm:t>
    </dgm:pt>
    <dgm:pt modelId="{C53280D8-D6AE-45E7-8DE6-DC03B1958EE8}">
      <dgm:prSet phldrT="[Text]" custT="1"/>
      <dgm:spPr/>
      <dgm:t>
        <a:bodyPr/>
        <a:lstStyle/>
        <a:p>
          <a:r>
            <a:rPr lang="en-PH" sz="1600" dirty="0" smtClean="0">
              <a:solidFill>
                <a:schemeClr val="tx2">
                  <a:lumMod val="50000"/>
                </a:schemeClr>
              </a:solidFill>
            </a:rPr>
            <a:t>Financial and Collateral Payment System</a:t>
          </a:r>
          <a:endParaRPr lang="en-PH" sz="1600" dirty="0">
            <a:solidFill>
              <a:schemeClr val="tx2">
                <a:lumMod val="50000"/>
              </a:schemeClr>
            </a:solidFill>
          </a:endParaRPr>
        </a:p>
      </dgm:t>
    </dgm:pt>
    <dgm:pt modelId="{7BEE32E1-5ABC-44C3-9C0D-F627C1F40552}" type="parTrans" cxnId="{F7B318DC-D687-4B63-959A-3EE3906666A0}">
      <dgm:prSet/>
      <dgm:spPr/>
      <dgm:t>
        <a:bodyPr/>
        <a:lstStyle/>
        <a:p>
          <a:endParaRPr lang="en-PH"/>
        </a:p>
      </dgm:t>
    </dgm:pt>
    <dgm:pt modelId="{AB864C26-FA5B-4377-A6DB-F590156640F2}" type="sibTrans" cxnId="{F7B318DC-D687-4B63-959A-3EE3906666A0}">
      <dgm:prSet/>
      <dgm:spPr/>
      <dgm:t>
        <a:bodyPr/>
        <a:lstStyle/>
        <a:p>
          <a:endParaRPr lang="en-PH"/>
        </a:p>
      </dgm:t>
    </dgm:pt>
    <dgm:pt modelId="{33EC8A1F-6BA6-4728-A657-630B7A6CA04A}" type="pres">
      <dgm:prSet presAssocID="{43AB23A5-8CA3-419C-AE4E-88C3C9707CDC}" presName="Name0" presStyleCnt="0">
        <dgm:presLayoutVars>
          <dgm:chMax val="1"/>
          <dgm:dir/>
          <dgm:animLvl val="ctr"/>
          <dgm:resizeHandles val="exact"/>
        </dgm:presLayoutVars>
      </dgm:prSet>
      <dgm:spPr/>
      <dgm:t>
        <a:bodyPr/>
        <a:lstStyle/>
        <a:p>
          <a:endParaRPr lang="en-US"/>
        </a:p>
      </dgm:t>
    </dgm:pt>
    <dgm:pt modelId="{0F939863-EFE3-43F0-8FC4-F581D4282D7E}" type="pres">
      <dgm:prSet presAssocID="{0714BAB8-CFD3-42FD-9D83-CEE511F878D1}" presName="centerShape" presStyleLbl="node0" presStyleIdx="0" presStyleCnt="1"/>
      <dgm:spPr/>
      <dgm:t>
        <a:bodyPr/>
        <a:lstStyle/>
        <a:p>
          <a:endParaRPr lang="en-PH"/>
        </a:p>
      </dgm:t>
    </dgm:pt>
    <dgm:pt modelId="{8BCB520E-F2B3-4011-8D11-1EA03BF18508}" type="pres">
      <dgm:prSet presAssocID="{2AD013EA-4A1A-4ABD-B90E-0FD35F73A786}" presName="node" presStyleLbl="node1" presStyleIdx="0" presStyleCnt="4">
        <dgm:presLayoutVars>
          <dgm:bulletEnabled val="1"/>
        </dgm:presLayoutVars>
      </dgm:prSet>
      <dgm:spPr/>
      <dgm:t>
        <a:bodyPr/>
        <a:lstStyle/>
        <a:p>
          <a:endParaRPr lang="en-US"/>
        </a:p>
      </dgm:t>
    </dgm:pt>
    <dgm:pt modelId="{6E13532B-3207-4679-9831-88CB8A4CD5FD}" type="pres">
      <dgm:prSet presAssocID="{2AD013EA-4A1A-4ABD-B90E-0FD35F73A786}" presName="dummy" presStyleCnt="0"/>
      <dgm:spPr/>
    </dgm:pt>
    <dgm:pt modelId="{17DED8AF-0AF9-46E8-9C8D-40DB7CA44724}" type="pres">
      <dgm:prSet presAssocID="{FA10EEE3-EA70-4425-8606-A34FB3D7166B}" presName="sibTrans" presStyleLbl="sibTrans2D1" presStyleIdx="0" presStyleCnt="4"/>
      <dgm:spPr/>
      <dgm:t>
        <a:bodyPr/>
        <a:lstStyle/>
        <a:p>
          <a:endParaRPr lang="en-US"/>
        </a:p>
      </dgm:t>
    </dgm:pt>
    <dgm:pt modelId="{DF1E634B-3C52-4095-88C3-7DA190E95F8D}" type="pres">
      <dgm:prSet presAssocID="{3E9CE290-684D-45C3-9385-F46CCFCD213D}" presName="node" presStyleLbl="node1" presStyleIdx="1" presStyleCnt="4">
        <dgm:presLayoutVars>
          <dgm:bulletEnabled val="1"/>
        </dgm:presLayoutVars>
      </dgm:prSet>
      <dgm:spPr/>
      <dgm:t>
        <a:bodyPr/>
        <a:lstStyle/>
        <a:p>
          <a:endParaRPr lang="en-US"/>
        </a:p>
      </dgm:t>
    </dgm:pt>
    <dgm:pt modelId="{C6C39DD7-A696-469B-AF4D-A48478674D8B}" type="pres">
      <dgm:prSet presAssocID="{3E9CE290-684D-45C3-9385-F46CCFCD213D}" presName="dummy" presStyleCnt="0"/>
      <dgm:spPr/>
    </dgm:pt>
    <dgm:pt modelId="{238162CA-041A-476C-BCA7-E9BE228D7D6D}" type="pres">
      <dgm:prSet presAssocID="{58015520-40E6-42A0-8046-B1C7B7515DEA}" presName="sibTrans" presStyleLbl="sibTrans2D1" presStyleIdx="1" presStyleCnt="4"/>
      <dgm:spPr/>
      <dgm:t>
        <a:bodyPr/>
        <a:lstStyle/>
        <a:p>
          <a:endParaRPr lang="en-US"/>
        </a:p>
      </dgm:t>
    </dgm:pt>
    <dgm:pt modelId="{AE2AF84D-BAE3-457F-9B29-CA75B09E8959}" type="pres">
      <dgm:prSet presAssocID="{C5ED1ED6-2E3E-4691-9623-CB9A2A9D6430}" presName="node" presStyleLbl="node1" presStyleIdx="2" presStyleCnt="4">
        <dgm:presLayoutVars>
          <dgm:bulletEnabled val="1"/>
        </dgm:presLayoutVars>
      </dgm:prSet>
      <dgm:spPr/>
      <dgm:t>
        <a:bodyPr/>
        <a:lstStyle/>
        <a:p>
          <a:endParaRPr lang="en-PH"/>
        </a:p>
      </dgm:t>
    </dgm:pt>
    <dgm:pt modelId="{44455E15-D7B2-43FA-9268-80D316F05FB0}" type="pres">
      <dgm:prSet presAssocID="{C5ED1ED6-2E3E-4691-9623-CB9A2A9D6430}" presName="dummy" presStyleCnt="0"/>
      <dgm:spPr/>
    </dgm:pt>
    <dgm:pt modelId="{1D85AD90-D6D2-4A5B-BB40-95818A53A5F0}" type="pres">
      <dgm:prSet presAssocID="{787DEAE8-B5B8-43A2-BDD4-753DFE37D196}" presName="sibTrans" presStyleLbl="sibTrans2D1" presStyleIdx="2" presStyleCnt="4"/>
      <dgm:spPr/>
      <dgm:t>
        <a:bodyPr/>
        <a:lstStyle/>
        <a:p>
          <a:endParaRPr lang="en-US"/>
        </a:p>
      </dgm:t>
    </dgm:pt>
    <dgm:pt modelId="{9182780A-6457-4F07-9489-47CF259E0D8F}" type="pres">
      <dgm:prSet presAssocID="{C53280D8-D6AE-45E7-8DE6-DC03B1958EE8}" presName="node" presStyleLbl="node1" presStyleIdx="3" presStyleCnt="4">
        <dgm:presLayoutVars>
          <dgm:bulletEnabled val="1"/>
        </dgm:presLayoutVars>
      </dgm:prSet>
      <dgm:spPr/>
      <dgm:t>
        <a:bodyPr/>
        <a:lstStyle/>
        <a:p>
          <a:endParaRPr lang="en-US"/>
        </a:p>
      </dgm:t>
    </dgm:pt>
    <dgm:pt modelId="{DA493C2F-E8F0-4E26-9AF6-FF93460C3A59}" type="pres">
      <dgm:prSet presAssocID="{C53280D8-D6AE-45E7-8DE6-DC03B1958EE8}" presName="dummy" presStyleCnt="0"/>
      <dgm:spPr/>
    </dgm:pt>
    <dgm:pt modelId="{A0039834-7B94-44F3-B709-04FFD6FE677B}" type="pres">
      <dgm:prSet presAssocID="{AB864C26-FA5B-4377-A6DB-F590156640F2}" presName="sibTrans" presStyleLbl="sibTrans2D1" presStyleIdx="3" presStyleCnt="4"/>
      <dgm:spPr/>
      <dgm:t>
        <a:bodyPr/>
        <a:lstStyle/>
        <a:p>
          <a:endParaRPr lang="en-US"/>
        </a:p>
      </dgm:t>
    </dgm:pt>
  </dgm:ptLst>
  <dgm:cxnLst>
    <dgm:cxn modelId="{830F23C7-0E1C-4B90-9F3C-102B9C6729B1}" srcId="{0714BAB8-CFD3-42FD-9D83-CEE511F878D1}" destId="{C5ED1ED6-2E3E-4691-9623-CB9A2A9D6430}" srcOrd="2" destOrd="0" parTransId="{D0AC1744-42FC-43D0-9C74-BED7683463C4}" sibTransId="{787DEAE8-B5B8-43A2-BDD4-753DFE37D196}"/>
    <dgm:cxn modelId="{0656A755-F7BB-43B8-BA64-32A716A26904}" type="presOf" srcId="{43AB23A5-8CA3-419C-AE4E-88C3C9707CDC}" destId="{33EC8A1F-6BA6-4728-A657-630B7A6CA04A}" srcOrd="0" destOrd="0" presId="urn:microsoft.com/office/officeart/2005/8/layout/radial6"/>
    <dgm:cxn modelId="{2C4C6603-295D-43CA-AE70-048625648F32}" type="presOf" srcId="{2AD013EA-4A1A-4ABD-B90E-0FD35F73A786}" destId="{8BCB520E-F2B3-4011-8D11-1EA03BF18508}" srcOrd="0" destOrd="0" presId="urn:microsoft.com/office/officeart/2005/8/layout/radial6"/>
    <dgm:cxn modelId="{5CF6E3AD-F773-494C-BE5A-79F470C5C9F2}" type="presOf" srcId="{787DEAE8-B5B8-43A2-BDD4-753DFE37D196}" destId="{1D85AD90-D6D2-4A5B-BB40-95818A53A5F0}" srcOrd="0" destOrd="0" presId="urn:microsoft.com/office/officeart/2005/8/layout/radial6"/>
    <dgm:cxn modelId="{5DBC8638-2038-40D1-8A7D-C56EE9BEB3D2}" type="presOf" srcId="{0714BAB8-CFD3-42FD-9D83-CEE511F878D1}" destId="{0F939863-EFE3-43F0-8FC4-F581D4282D7E}" srcOrd="0" destOrd="0" presId="urn:microsoft.com/office/officeart/2005/8/layout/radial6"/>
    <dgm:cxn modelId="{CE0FE77F-0A12-4C6F-ABD8-CC42ED6278B6}" type="presOf" srcId="{58015520-40E6-42A0-8046-B1C7B7515DEA}" destId="{238162CA-041A-476C-BCA7-E9BE228D7D6D}" srcOrd="0" destOrd="0" presId="urn:microsoft.com/office/officeart/2005/8/layout/radial6"/>
    <dgm:cxn modelId="{792E9E27-EFD7-4C7E-A8D7-A2C08008D6BB}" type="presOf" srcId="{AB864C26-FA5B-4377-A6DB-F590156640F2}" destId="{A0039834-7B94-44F3-B709-04FFD6FE677B}" srcOrd="0" destOrd="0" presId="urn:microsoft.com/office/officeart/2005/8/layout/radial6"/>
    <dgm:cxn modelId="{C7E881A6-411A-4688-BA43-07395D57B207}" type="presOf" srcId="{C53280D8-D6AE-45E7-8DE6-DC03B1958EE8}" destId="{9182780A-6457-4F07-9489-47CF259E0D8F}" srcOrd="0" destOrd="0" presId="urn:microsoft.com/office/officeart/2005/8/layout/radial6"/>
    <dgm:cxn modelId="{6ED54BC9-C3DA-414A-AA71-F978C1C90558}" srcId="{0714BAB8-CFD3-42FD-9D83-CEE511F878D1}" destId="{2AD013EA-4A1A-4ABD-B90E-0FD35F73A786}" srcOrd="0" destOrd="0" parTransId="{EC7FEA07-0B6D-417A-BB6B-430ED37044D5}" sibTransId="{FA10EEE3-EA70-4425-8606-A34FB3D7166B}"/>
    <dgm:cxn modelId="{83027155-8674-45BE-8DA7-1C347D010A14}" type="presOf" srcId="{C5ED1ED6-2E3E-4691-9623-CB9A2A9D6430}" destId="{AE2AF84D-BAE3-457F-9B29-CA75B09E8959}" srcOrd="0" destOrd="0" presId="urn:microsoft.com/office/officeart/2005/8/layout/radial6"/>
    <dgm:cxn modelId="{DF3B0170-42A1-4F48-BB5C-7B927195CB79}" srcId="{0714BAB8-CFD3-42FD-9D83-CEE511F878D1}" destId="{3E9CE290-684D-45C3-9385-F46CCFCD213D}" srcOrd="1" destOrd="0" parTransId="{75821B88-35EB-46C3-A243-F6682B64AA66}" sibTransId="{58015520-40E6-42A0-8046-B1C7B7515DEA}"/>
    <dgm:cxn modelId="{F7B318DC-D687-4B63-959A-3EE3906666A0}" srcId="{0714BAB8-CFD3-42FD-9D83-CEE511F878D1}" destId="{C53280D8-D6AE-45E7-8DE6-DC03B1958EE8}" srcOrd="3" destOrd="0" parTransId="{7BEE32E1-5ABC-44C3-9C0D-F627C1F40552}" sibTransId="{AB864C26-FA5B-4377-A6DB-F590156640F2}"/>
    <dgm:cxn modelId="{68111EAD-8C5B-4074-A307-4EB6C98F057C}" type="presOf" srcId="{FA10EEE3-EA70-4425-8606-A34FB3D7166B}" destId="{17DED8AF-0AF9-46E8-9C8D-40DB7CA44724}" srcOrd="0" destOrd="0" presId="urn:microsoft.com/office/officeart/2005/8/layout/radial6"/>
    <dgm:cxn modelId="{7CC8EB8C-1DC8-45AD-8EC4-DBA922B2198D}" srcId="{43AB23A5-8CA3-419C-AE4E-88C3C9707CDC}" destId="{0714BAB8-CFD3-42FD-9D83-CEE511F878D1}" srcOrd="0" destOrd="0" parTransId="{915E21C7-20C9-44DF-90E3-1D82F78073F1}" sibTransId="{6A3DB05B-2791-488F-BAD2-8940BB9765EA}"/>
    <dgm:cxn modelId="{3D0CBD56-C650-4FA7-9A54-4806C3C7A402}" type="presOf" srcId="{3E9CE290-684D-45C3-9385-F46CCFCD213D}" destId="{DF1E634B-3C52-4095-88C3-7DA190E95F8D}" srcOrd="0" destOrd="0" presId="urn:microsoft.com/office/officeart/2005/8/layout/radial6"/>
    <dgm:cxn modelId="{53442C33-5F06-4FD7-BD64-9F345055FC2C}" type="presParOf" srcId="{33EC8A1F-6BA6-4728-A657-630B7A6CA04A}" destId="{0F939863-EFE3-43F0-8FC4-F581D4282D7E}" srcOrd="0" destOrd="0" presId="urn:microsoft.com/office/officeart/2005/8/layout/radial6"/>
    <dgm:cxn modelId="{32ACC438-2CA0-47E5-8034-452C7C38BA7B}" type="presParOf" srcId="{33EC8A1F-6BA6-4728-A657-630B7A6CA04A}" destId="{8BCB520E-F2B3-4011-8D11-1EA03BF18508}" srcOrd="1" destOrd="0" presId="urn:microsoft.com/office/officeart/2005/8/layout/radial6"/>
    <dgm:cxn modelId="{F1FC01F6-0E8F-4878-8A2E-C6089BDB7B1E}" type="presParOf" srcId="{33EC8A1F-6BA6-4728-A657-630B7A6CA04A}" destId="{6E13532B-3207-4679-9831-88CB8A4CD5FD}" srcOrd="2" destOrd="0" presId="urn:microsoft.com/office/officeart/2005/8/layout/radial6"/>
    <dgm:cxn modelId="{44D276E5-A1F9-461A-886B-431E581C1984}" type="presParOf" srcId="{33EC8A1F-6BA6-4728-A657-630B7A6CA04A}" destId="{17DED8AF-0AF9-46E8-9C8D-40DB7CA44724}" srcOrd="3" destOrd="0" presId="urn:microsoft.com/office/officeart/2005/8/layout/radial6"/>
    <dgm:cxn modelId="{137D2A2F-328D-497D-9004-47163B005437}" type="presParOf" srcId="{33EC8A1F-6BA6-4728-A657-630B7A6CA04A}" destId="{DF1E634B-3C52-4095-88C3-7DA190E95F8D}" srcOrd="4" destOrd="0" presId="urn:microsoft.com/office/officeart/2005/8/layout/radial6"/>
    <dgm:cxn modelId="{A9B1180A-D6E7-4556-86EA-F6391834FF96}" type="presParOf" srcId="{33EC8A1F-6BA6-4728-A657-630B7A6CA04A}" destId="{C6C39DD7-A696-469B-AF4D-A48478674D8B}" srcOrd="5" destOrd="0" presId="urn:microsoft.com/office/officeart/2005/8/layout/radial6"/>
    <dgm:cxn modelId="{588DB1D5-46A8-4360-AE42-F3C0EF1516F9}" type="presParOf" srcId="{33EC8A1F-6BA6-4728-A657-630B7A6CA04A}" destId="{238162CA-041A-476C-BCA7-E9BE228D7D6D}" srcOrd="6" destOrd="0" presId="urn:microsoft.com/office/officeart/2005/8/layout/radial6"/>
    <dgm:cxn modelId="{B14F1F8F-12BB-4AD3-BD45-56EF201088EB}" type="presParOf" srcId="{33EC8A1F-6BA6-4728-A657-630B7A6CA04A}" destId="{AE2AF84D-BAE3-457F-9B29-CA75B09E8959}" srcOrd="7" destOrd="0" presId="urn:microsoft.com/office/officeart/2005/8/layout/radial6"/>
    <dgm:cxn modelId="{691CCE9A-12F8-4D12-8207-849418F0A1B1}" type="presParOf" srcId="{33EC8A1F-6BA6-4728-A657-630B7A6CA04A}" destId="{44455E15-D7B2-43FA-9268-80D316F05FB0}" srcOrd="8" destOrd="0" presId="urn:microsoft.com/office/officeart/2005/8/layout/radial6"/>
    <dgm:cxn modelId="{A93753DC-0B23-40FA-A09E-7BC7562AE5F4}" type="presParOf" srcId="{33EC8A1F-6BA6-4728-A657-630B7A6CA04A}" destId="{1D85AD90-D6D2-4A5B-BB40-95818A53A5F0}" srcOrd="9" destOrd="0" presId="urn:microsoft.com/office/officeart/2005/8/layout/radial6"/>
    <dgm:cxn modelId="{4DAA0912-D79E-4DB7-BD8D-B980F06FD4AF}" type="presParOf" srcId="{33EC8A1F-6BA6-4728-A657-630B7A6CA04A}" destId="{9182780A-6457-4F07-9489-47CF259E0D8F}" srcOrd="10" destOrd="0" presId="urn:microsoft.com/office/officeart/2005/8/layout/radial6"/>
    <dgm:cxn modelId="{EC16E670-5AE1-4562-B345-3C86A09EB1C4}" type="presParOf" srcId="{33EC8A1F-6BA6-4728-A657-630B7A6CA04A}" destId="{DA493C2F-E8F0-4E26-9AF6-FF93460C3A59}" srcOrd="11" destOrd="0" presId="urn:microsoft.com/office/officeart/2005/8/layout/radial6"/>
    <dgm:cxn modelId="{90FE5E99-F6B7-421C-A118-A47D9CEB1B3C}" type="presParOf" srcId="{33EC8A1F-6BA6-4728-A657-630B7A6CA04A}" destId="{A0039834-7B94-44F3-B709-04FFD6FE677B}"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a typeface="MS PGothic" pitchFamily="34" charset="-128"/>
                <a:cs typeface="Arial" pitchFamily="34" charset="0"/>
              </a:defRPr>
            </a:lvl1pPr>
          </a:lstStyle>
          <a:p>
            <a:pPr>
              <a:defRPr/>
            </a:pPr>
            <a:fld id="{BE1999A6-0EEC-46EF-BEC7-3FC33100A68D}" type="datetimeFigureOut">
              <a:rPr lang="en-US"/>
              <a:pPr>
                <a:defRPr/>
              </a:pPr>
              <a:t>1/12/2017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pitchFamily="34" charset="0"/>
              </a:defRPr>
            </a:lvl1pPr>
          </a:lstStyle>
          <a:p>
            <a:pPr>
              <a:defRPr/>
            </a:pPr>
            <a:fld id="{26E511A8-3F95-4AFB-BF11-5A6997C0150D}" type="slidenum">
              <a:rPr lang="en-US"/>
              <a:pPr>
                <a:defRPr/>
              </a:pPr>
              <a:t>‹#›</a:t>
            </a:fld>
            <a:endParaRPr lang="en-US"/>
          </a:p>
        </p:txBody>
      </p:sp>
    </p:spTree>
    <p:extLst>
      <p:ext uri="{BB962C8B-B14F-4D97-AF65-F5344CB8AC3E}">
        <p14:creationId xmlns:p14="http://schemas.microsoft.com/office/powerpoint/2010/main" val="34282041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data.worldbank.org/indicator/MS.MIL.XPND.GD.ZS/countrie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PH" smtClean="0"/>
          </a:p>
        </p:txBody>
      </p:sp>
      <p:sp>
        <p:nvSpPr>
          <p:cNvPr id="78852" name="Slide Number Placeholder 3"/>
          <p:cNvSpPr>
            <a:spLocks noGrp="1"/>
          </p:cNvSpPr>
          <p:nvPr>
            <p:ph type="sldNum" sz="quarter" idx="5"/>
          </p:nvPr>
        </p:nvSpPr>
        <p:spPr bwMode="auto">
          <a:noFill/>
          <a:ln>
            <a:miter lim="800000"/>
            <a:headEnd/>
            <a:tailEnd/>
          </a:ln>
        </p:spPr>
        <p:txBody>
          <a:bodyPr/>
          <a:lstStyle/>
          <a:p>
            <a:fld id="{983FF35C-59AE-4822-85ED-460536E7845A}" type="slidenum">
              <a:rPr lang="en-PH" smtClean="0">
                <a:solidFill>
                  <a:srgbClr val="000000"/>
                </a:solidFill>
              </a:rPr>
              <a:pPr/>
              <a:t>1</a:t>
            </a:fld>
            <a:endParaRPr lang="en-PH" smtClean="0">
              <a:solidFill>
                <a:srgbClr val="000000"/>
              </a:solidFill>
            </a:endParaRPr>
          </a:p>
        </p:txBody>
      </p:sp>
    </p:spTree>
    <p:extLst>
      <p:ext uri="{BB962C8B-B14F-4D97-AF65-F5344CB8AC3E}">
        <p14:creationId xmlns:p14="http://schemas.microsoft.com/office/powerpoint/2010/main" val="3752730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0116" name="Slide Number Placeholder 3"/>
          <p:cNvSpPr>
            <a:spLocks noGrp="1"/>
          </p:cNvSpPr>
          <p:nvPr>
            <p:ph type="sldNum" sz="quarter" idx="5"/>
          </p:nvPr>
        </p:nvSpPr>
        <p:spPr bwMode="auto">
          <a:noFill/>
          <a:ln>
            <a:miter lim="800000"/>
            <a:headEnd/>
            <a:tailEnd/>
          </a:ln>
        </p:spPr>
        <p:txBody>
          <a:bodyPr/>
          <a:lstStyle/>
          <a:p>
            <a:fld id="{7E179F95-8C78-4914-89F6-48316D8799EE}" type="slidenum">
              <a:rPr lang="en-US" smtClean="0"/>
              <a:pPr/>
              <a:t>17</a:t>
            </a:fld>
            <a:endParaRPr lang="en-US" smtClean="0"/>
          </a:p>
        </p:txBody>
      </p:sp>
    </p:spTree>
    <p:extLst>
      <p:ext uri="{BB962C8B-B14F-4D97-AF65-F5344CB8AC3E}">
        <p14:creationId xmlns:p14="http://schemas.microsoft.com/office/powerpoint/2010/main" val="1605870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1140" name="Slide Number Placeholder 3"/>
          <p:cNvSpPr>
            <a:spLocks noGrp="1"/>
          </p:cNvSpPr>
          <p:nvPr>
            <p:ph type="sldNum" sz="quarter" idx="5"/>
          </p:nvPr>
        </p:nvSpPr>
        <p:spPr bwMode="auto">
          <a:noFill/>
          <a:ln>
            <a:miter lim="800000"/>
            <a:headEnd/>
            <a:tailEnd/>
          </a:ln>
        </p:spPr>
        <p:txBody>
          <a:bodyPr/>
          <a:lstStyle/>
          <a:p>
            <a:fld id="{FB604CB8-FA5A-4C92-B3B5-A9669F9DD507}" type="slidenum">
              <a:rPr lang="en-US" smtClean="0"/>
              <a:pPr/>
              <a:t>18</a:t>
            </a:fld>
            <a:endParaRPr lang="en-US" smtClean="0"/>
          </a:p>
        </p:txBody>
      </p:sp>
    </p:spTree>
    <p:extLst>
      <p:ext uri="{BB962C8B-B14F-4D97-AF65-F5344CB8AC3E}">
        <p14:creationId xmlns:p14="http://schemas.microsoft.com/office/powerpoint/2010/main" val="1115478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 </a:t>
            </a:r>
            <a:endParaRPr lang="en-US" smtClean="0"/>
          </a:p>
        </p:txBody>
      </p:sp>
      <p:sp>
        <p:nvSpPr>
          <p:cNvPr id="92164" name="Slide Number Placeholder 3"/>
          <p:cNvSpPr>
            <a:spLocks noGrp="1"/>
          </p:cNvSpPr>
          <p:nvPr>
            <p:ph type="sldNum" sz="quarter" idx="5"/>
          </p:nvPr>
        </p:nvSpPr>
        <p:spPr bwMode="auto">
          <a:noFill/>
          <a:ln>
            <a:miter lim="800000"/>
            <a:headEnd/>
            <a:tailEnd/>
          </a:ln>
        </p:spPr>
        <p:txBody>
          <a:bodyPr/>
          <a:lstStyle/>
          <a:p>
            <a:fld id="{F5BABA36-73BC-4F71-9152-F7769625BFC4}" type="slidenum">
              <a:rPr lang="en-US" smtClean="0"/>
              <a:pPr/>
              <a:t>19</a:t>
            </a:fld>
            <a:endParaRPr lang="en-US" smtClean="0"/>
          </a:p>
        </p:txBody>
      </p:sp>
    </p:spTree>
    <p:extLst>
      <p:ext uri="{BB962C8B-B14F-4D97-AF65-F5344CB8AC3E}">
        <p14:creationId xmlns:p14="http://schemas.microsoft.com/office/powerpoint/2010/main" val="2598894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PH" smtClean="0"/>
          </a:p>
        </p:txBody>
      </p:sp>
      <p:sp>
        <p:nvSpPr>
          <p:cNvPr id="93188" name="Slide Number Placeholder 3"/>
          <p:cNvSpPr>
            <a:spLocks noGrp="1"/>
          </p:cNvSpPr>
          <p:nvPr>
            <p:ph type="sldNum" sz="quarter" idx="5"/>
          </p:nvPr>
        </p:nvSpPr>
        <p:spPr bwMode="auto">
          <a:noFill/>
          <a:ln>
            <a:miter lim="800000"/>
            <a:headEnd/>
            <a:tailEnd/>
          </a:ln>
        </p:spPr>
        <p:txBody>
          <a:bodyPr/>
          <a:lstStyle/>
          <a:p>
            <a:fld id="{99243F0E-26CD-47AE-A39B-450EC22D3FC8}" type="slidenum">
              <a:rPr lang="en-US" smtClean="0"/>
              <a:pPr/>
              <a:t>21</a:t>
            </a:fld>
            <a:endParaRPr lang="en-US" smtClean="0"/>
          </a:p>
        </p:txBody>
      </p:sp>
    </p:spTree>
    <p:extLst>
      <p:ext uri="{BB962C8B-B14F-4D97-AF65-F5344CB8AC3E}">
        <p14:creationId xmlns:p14="http://schemas.microsoft.com/office/powerpoint/2010/main" val="3973282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PH" smtClean="0"/>
          </a:p>
        </p:txBody>
      </p:sp>
      <p:sp>
        <p:nvSpPr>
          <p:cNvPr id="94212" name="Slide Number Placeholder 3"/>
          <p:cNvSpPr>
            <a:spLocks noGrp="1"/>
          </p:cNvSpPr>
          <p:nvPr>
            <p:ph type="sldNum" sz="quarter" idx="5"/>
          </p:nvPr>
        </p:nvSpPr>
        <p:spPr bwMode="auto">
          <a:noFill/>
          <a:ln>
            <a:miter lim="800000"/>
            <a:headEnd/>
            <a:tailEnd/>
          </a:ln>
        </p:spPr>
        <p:txBody>
          <a:bodyPr/>
          <a:lstStyle/>
          <a:p>
            <a:fld id="{99CD5722-2DE4-4895-937B-6949724E5EBA}" type="slidenum">
              <a:rPr lang="en-US" smtClean="0"/>
              <a:pPr/>
              <a:t>22</a:t>
            </a:fld>
            <a:endParaRPr lang="en-US" smtClean="0"/>
          </a:p>
        </p:txBody>
      </p:sp>
    </p:spTree>
    <p:extLst>
      <p:ext uri="{BB962C8B-B14F-4D97-AF65-F5344CB8AC3E}">
        <p14:creationId xmlns:p14="http://schemas.microsoft.com/office/powerpoint/2010/main" val="2968753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252413" y="273050"/>
            <a:ext cx="6430962" cy="4822825"/>
          </a:xfrm>
          <a:noFill/>
          <a:ln>
            <a:solidFill>
              <a:srgbClr val="000000"/>
            </a:solidFill>
            <a:miter lim="800000"/>
            <a:headEnd/>
            <a:tailEnd/>
          </a:ln>
        </p:spPr>
      </p:sp>
    </p:spTree>
    <p:extLst>
      <p:ext uri="{BB962C8B-B14F-4D97-AF65-F5344CB8AC3E}">
        <p14:creationId xmlns:p14="http://schemas.microsoft.com/office/powerpoint/2010/main" val="460034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6260" name="Slide Number Placeholder 3"/>
          <p:cNvSpPr>
            <a:spLocks noGrp="1"/>
          </p:cNvSpPr>
          <p:nvPr>
            <p:ph type="sldNum" sz="quarter" idx="5"/>
          </p:nvPr>
        </p:nvSpPr>
        <p:spPr bwMode="auto">
          <a:noFill/>
          <a:ln>
            <a:miter lim="800000"/>
            <a:headEnd/>
            <a:tailEnd/>
          </a:ln>
        </p:spPr>
        <p:txBody>
          <a:bodyPr/>
          <a:lstStyle/>
          <a:p>
            <a:fld id="{A3B3F628-1E17-4A0F-B34C-A2D3C4F46AB0}" type="slidenum">
              <a:rPr lang="en-US" smtClean="0"/>
              <a:pPr/>
              <a:t>24</a:t>
            </a:fld>
            <a:endParaRPr lang="en-US" smtClean="0"/>
          </a:p>
        </p:txBody>
      </p:sp>
    </p:spTree>
    <p:extLst>
      <p:ext uri="{BB962C8B-B14F-4D97-AF65-F5344CB8AC3E}">
        <p14:creationId xmlns:p14="http://schemas.microsoft.com/office/powerpoint/2010/main" val="2858345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r>
              <a:rPr lang="en-PH" b="1" smtClean="0"/>
              <a:t>(SLIDE 17) </a:t>
            </a:r>
            <a:r>
              <a:rPr lang="en-PH" smtClean="0"/>
              <a:t>THE PAF STRATEGIC CHANGE AGENDA IN THIS DIAGRAM ILLUSTRATES THE TRANSFORMATION NEEDED BY THE ORGANIZATION IN THE FOLLOWING ASPECTS, FOCUS, CAPABILITY, ORGANIZATION, EQUIPMENT, TRAINING, BASE DEVELOPMENT, HR SYSTEM, SUPPORT SYSTEM, RESEARCH AND DEVELOPMENT, ORGANIZATIONAL CULTURE, FUNDING, RESPECTIVELY.</a:t>
            </a:r>
            <a:endParaRPr lang="en-US" smtClean="0"/>
          </a:p>
          <a:p>
            <a:endParaRPr lang="en-US" smtClean="0"/>
          </a:p>
        </p:txBody>
      </p:sp>
      <p:sp>
        <p:nvSpPr>
          <p:cNvPr id="97284" name="Slide Number Placeholder 3"/>
          <p:cNvSpPr>
            <a:spLocks noGrp="1"/>
          </p:cNvSpPr>
          <p:nvPr>
            <p:ph type="sldNum" sz="quarter" idx="5"/>
          </p:nvPr>
        </p:nvSpPr>
        <p:spPr bwMode="auto">
          <a:noFill/>
          <a:ln>
            <a:miter lim="800000"/>
            <a:headEnd/>
            <a:tailEnd/>
          </a:ln>
        </p:spPr>
        <p:txBody>
          <a:bodyPr/>
          <a:lstStyle/>
          <a:p>
            <a:fld id="{F1EAFB54-BBC4-4DC8-A679-9BBDF9EA13E4}" type="slidenum">
              <a:rPr lang="en-US" smtClean="0"/>
              <a:pPr/>
              <a:t>25</a:t>
            </a:fld>
            <a:endParaRPr lang="en-US" smtClean="0"/>
          </a:p>
        </p:txBody>
      </p:sp>
    </p:spTree>
    <p:extLst>
      <p:ext uri="{BB962C8B-B14F-4D97-AF65-F5344CB8AC3E}">
        <p14:creationId xmlns:p14="http://schemas.microsoft.com/office/powerpoint/2010/main" val="3009157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8308" name="Slide Number Placeholder 3"/>
          <p:cNvSpPr>
            <a:spLocks noGrp="1"/>
          </p:cNvSpPr>
          <p:nvPr>
            <p:ph type="sldNum" sz="quarter" idx="5"/>
          </p:nvPr>
        </p:nvSpPr>
        <p:spPr bwMode="auto">
          <a:noFill/>
          <a:ln>
            <a:miter lim="800000"/>
            <a:headEnd/>
            <a:tailEnd/>
          </a:ln>
        </p:spPr>
        <p:txBody>
          <a:bodyPr/>
          <a:lstStyle/>
          <a:p>
            <a:fld id="{6A661396-2C29-419F-8AE3-DC15F6848746}" type="slidenum">
              <a:rPr lang="en-US" smtClean="0"/>
              <a:pPr/>
              <a:t>26</a:t>
            </a:fld>
            <a:endParaRPr lang="en-US" smtClean="0"/>
          </a:p>
        </p:txBody>
      </p:sp>
    </p:spTree>
    <p:extLst>
      <p:ext uri="{BB962C8B-B14F-4D97-AF65-F5344CB8AC3E}">
        <p14:creationId xmlns:p14="http://schemas.microsoft.com/office/powerpoint/2010/main" val="4113076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9332" name="Slide Number Placeholder 3"/>
          <p:cNvSpPr>
            <a:spLocks noGrp="1"/>
          </p:cNvSpPr>
          <p:nvPr>
            <p:ph type="sldNum" sz="quarter" idx="5"/>
          </p:nvPr>
        </p:nvSpPr>
        <p:spPr bwMode="auto">
          <a:noFill/>
          <a:ln>
            <a:miter lim="800000"/>
            <a:headEnd/>
            <a:tailEnd/>
          </a:ln>
        </p:spPr>
        <p:txBody>
          <a:bodyPr/>
          <a:lstStyle/>
          <a:p>
            <a:fld id="{A9033E28-8623-4AA0-B301-81A92828C9C9}" type="slidenum">
              <a:rPr lang="en-US" smtClean="0"/>
              <a:pPr/>
              <a:t>27</a:t>
            </a:fld>
            <a:endParaRPr lang="en-US" smtClean="0"/>
          </a:p>
        </p:txBody>
      </p:sp>
    </p:spTree>
    <p:extLst>
      <p:ext uri="{BB962C8B-B14F-4D97-AF65-F5344CB8AC3E}">
        <p14:creationId xmlns:p14="http://schemas.microsoft.com/office/powerpoint/2010/main" val="525427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PH" smtClean="0"/>
          </a:p>
        </p:txBody>
      </p:sp>
      <p:sp>
        <p:nvSpPr>
          <p:cNvPr id="81924" name="Slide Number Placeholder 3"/>
          <p:cNvSpPr>
            <a:spLocks noGrp="1"/>
          </p:cNvSpPr>
          <p:nvPr>
            <p:ph type="sldNum" sz="quarter" idx="5"/>
          </p:nvPr>
        </p:nvSpPr>
        <p:spPr bwMode="auto">
          <a:noFill/>
          <a:ln>
            <a:miter lim="800000"/>
            <a:headEnd/>
            <a:tailEnd/>
          </a:ln>
        </p:spPr>
        <p:txBody>
          <a:bodyPr/>
          <a:lstStyle/>
          <a:p>
            <a:fld id="{3E21A424-1AA5-4B29-A830-B24ACA26327A}" type="slidenum">
              <a:rPr lang="en-US" smtClean="0"/>
              <a:pPr/>
              <a:t>2</a:t>
            </a:fld>
            <a:endParaRPr lang="en-US" smtClean="0"/>
          </a:p>
        </p:txBody>
      </p:sp>
    </p:spTree>
    <p:extLst>
      <p:ext uri="{BB962C8B-B14F-4D97-AF65-F5344CB8AC3E}">
        <p14:creationId xmlns:p14="http://schemas.microsoft.com/office/powerpoint/2010/main" val="1138987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PH" smtClean="0"/>
          </a:p>
        </p:txBody>
      </p:sp>
      <p:sp>
        <p:nvSpPr>
          <p:cNvPr id="100356" name="Slide Number Placeholder 3"/>
          <p:cNvSpPr>
            <a:spLocks noGrp="1"/>
          </p:cNvSpPr>
          <p:nvPr>
            <p:ph type="sldNum" sz="quarter" idx="5"/>
          </p:nvPr>
        </p:nvSpPr>
        <p:spPr bwMode="auto">
          <a:noFill/>
          <a:ln>
            <a:miter lim="800000"/>
            <a:headEnd/>
            <a:tailEnd/>
          </a:ln>
        </p:spPr>
        <p:txBody>
          <a:bodyPr/>
          <a:lstStyle/>
          <a:p>
            <a:fld id="{49C305F4-4EF1-4236-93DD-3C33F657490D}" type="slidenum">
              <a:rPr lang="en-US" smtClean="0"/>
              <a:pPr/>
              <a:t>28</a:t>
            </a:fld>
            <a:endParaRPr lang="en-US" smtClean="0"/>
          </a:p>
        </p:txBody>
      </p:sp>
    </p:spTree>
    <p:extLst>
      <p:ext uri="{BB962C8B-B14F-4D97-AF65-F5344CB8AC3E}">
        <p14:creationId xmlns:p14="http://schemas.microsoft.com/office/powerpoint/2010/main" val="1831958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a:lstStyle/>
          <a:p>
            <a:fld id="{80102A89-D452-4CB1-8506-0C126347E2B3}" type="slidenum">
              <a:rPr lang="en-US" smtClean="0"/>
              <a:pPr/>
              <a:t>29</a:t>
            </a:fld>
            <a:endParaRPr lang="en-US" smtClean="0"/>
          </a:p>
        </p:txBody>
      </p:sp>
    </p:spTree>
    <p:extLst>
      <p:ext uri="{BB962C8B-B14F-4D97-AF65-F5344CB8AC3E}">
        <p14:creationId xmlns:p14="http://schemas.microsoft.com/office/powerpoint/2010/main" val="3044484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PH" smtClean="0"/>
          </a:p>
        </p:txBody>
      </p:sp>
      <p:sp>
        <p:nvSpPr>
          <p:cNvPr id="102404" name="Slide Number Placeholder 3"/>
          <p:cNvSpPr>
            <a:spLocks noGrp="1"/>
          </p:cNvSpPr>
          <p:nvPr>
            <p:ph type="sldNum" sz="quarter" idx="5"/>
          </p:nvPr>
        </p:nvSpPr>
        <p:spPr bwMode="auto">
          <a:noFill/>
          <a:ln>
            <a:miter lim="800000"/>
            <a:headEnd/>
            <a:tailEnd/>
          </a:ln>
        </p:spPr>
        <p:txBody>
          <a:bodyPr/>
          <a:lstStyle/>
          <a:p>
            <a:fld id="{D8E740D8-99A9-4E80-9A45-2A64537C9795}" type="slidenum">
              <a:rPr lang="en-US" smtClean="0"/>
              <a:pPr/>
              <a:t>30</a:t>
            </a:fld>
            <a:endParaRPr lang="en-US" smtClean="0"/>
          </a:p>
        </p:txBody>
      </p:sp>
    </p:spTree>
    <p:extLst>
      <p:ext uri="{BB962C8B-B14F-4D97-AF65-F5344CB8AC3E}">
        <p14:creationId xmlns:p14="http://schemas.microsoft.com/office/powerpoint/2010/main" val="333303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PH" smtClean="0"/>
          </a:p>
        </p:txBody>
      </p:sp>
      <p:sp>
        <p:nvSpPr>
          <p:cNvPr id="103428" name="Slide Number Placeholder 3"/>
          <p:cNvSpPr>
            <a:spLocks noGrp="1"/>
          </p:cNvSpPr>
          <p:nvPr>
            <p:ph type="sldNum" sz="quarter" idx="5"/>
          </p:nvPr>
        </p:nvSpPr>
        <p:spPr bwMode="auto">
          <a:noFill/>
          <a:ln>
            <a:miter lim="800000"/>
            <a:headEnd/>
            <a:tailEnd/>
          </a:ln>
        </p:spPr>
        <p:txBody>
          <a:bodyPr/>
          <a:lstStyle/>
          <a:p>
            <a:fld id="{8CF950CD-6B32-49DC-B678-BB85EC3E8605}" type="slidenum">
              <a:rPr lang="en-US" smtClean="0"/>
              <a:pPr/>
              <a:t>31</a:t>
            </a:fld>
            <a:endParaRPr lang="en-US" smtClean="0"/>
          </a:p>
        </p:txBody>
      </p:sp>
    </p:spTree>
    <p:extLst>
      <p:ext uri="{BB962C8B-B14F-4D97-AF65-F5344CB8AC3E}">
        <p14:creationId xmlns:p14="http://schemas.microsoft.com/office/powerpoint/2010/main" val="2467445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4452" name="Slide Number Placeholder 3"/>
          <p:cNvSpPr>
            <a:spLocks noGrp="1"/>
          </p:cNvSpPr>
          <p:nvPr>
            <p:ph type="sldNum" sz="quarter" idx="5"/>
          </p:nvPr>
        </p:nvSpPr>
        <p:spPr bwMode="auto">
          <a:noFill/>
          <a:ln>
            <a:miter lim="800000"/>
            <a:headEnd/>
            <a:tailEnd/>
          </a:ln>
        </p:spPr>
        <p:txBody>
          <a:bodyPr/>
          <a:lstStyle/>
          <a:p>
            <a:fld id="{BADA4CA6-5359-4FFF-AC01-76B3CC35BD2C}" type="slidenum">
              <a:rPr lang="en-US" smtClean="0"/>
              <a:pPr/>
              <a:t>32</a:t>
            </a:fld>
            <a:endParaRPr lang="en-US" smtClean="0"/>
          </a:p>
        </p:txBody>
      </p:sp>
    </p:spTree>
    <p:extLst>
      <p:ext uri="{BB962C8B-B14F-4D97-AF65-F5344CB8AC3E}">
        <p14:creationId xmlns:p14="http://schemas.microsoft.com/office/powerpoint/2010/main" val="1934695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a:lstStyle/>
          <a:p>
            <a:fld id="{EDFE0C6B-8CFB-4791-890A-211809C4DE85}" type="slidenum">
              <a:rPr lang="en-US" smtClean="0"/>
              <a:pPr/>
              <a:t>33</a:t>
            </a:fld>
            <a:endParaRPr lang="en-US" smtClean="0"/>
          </a:p>
        </p:txBody>
      </p:sp>
    </p:spTree>
    <p:extLst>
      <p:ext uri="{BB962C8B-B14F-4D97-AF65-F5344CB8AC3E}">
        <p14:creationId xmlns:p14="http://schemas.microsoft.com/office/powerpoint/2010/main" val="3313030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PH" smtClean="0"/>
          </a:p>
        </p:txBody>
      </p:sp>
      <p:sp>
        <p:nvSpPr>
          <p:cNvPr id="106500" name="Slide Number Placeholder 3"/>
          <p:cNvSpPr>
            <a:spLocks noGrp="1"/>
          </p:cNvSpPr>
          <p:nvPr>
            <p:ph type="sldNum" sz="quarter" idx="5"/>
          </p:nvPr>
        </p:nvSpPr>
        <p:spPr bwMode="auto">
          <a:noFill/>
          <a:ln>
            <a:miter lim="800000"/>
            <a:headEnd/>
            <a:tailEnd/>
          </a:ln>
        </p:spPr>
        <p:txBody>
          <a:bodyPr/>
          <a:lstStyle/>
          <a:p>
            <a:fld id="{4C1B65AA-3687-4C69-AC26-69A9189B796B}" type="slidenum">
              <a:rPr lang="en-US" smtClean="0"/>
              <a:pPr/>
              <a:t>34</a:t>
            </a:fld>
            <a:endParaRPr lang="en-US" smtClean="0"/>
          </a:p>
        </p:txBody>
      </p:sp>
    </p:spTree>
    <p:extLst>
      <p:ext uri="{BB962C8B-B14F-4D97-AF65-F5344CB8AC3E}">
        <p14:creationId xmlns:p14="http://schemas.microsoft.com/office/powerpoint/2010/main" val="2833608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a:lstStyle/>
          <a:p>
            <a:fld id="{25653EE7-4FF8-46BB-97B2-2A6DB6D70D51}" type="slidenum">
              <a:rPr lang="en-US" smtClean="0"/>
              <a:pPr/>
              <a:t>35</a:t>
            </a:fld>
            <a:endParaRPr lang="en-US" smtClean="0"/>
          </a:p>
        </p:txBody>
      </p:sp>
    </p:spTree>
    <p:extLst>
      <p:ext uri="{BB962C8B-B14F-4D97-AF65-F5344CB8AC3E}">
        <p14:creationId xmlns:p14="http://schemas.microsoft.com/office/powerpoint/2010/main" val="1380450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a:lstStyle/>
          <a:p>
            <a:fld id="{236CCE3B-FC9E-413D-BFD3-0E737580C102}" type="slidenum">
              <a:rPr lang="en-US" smtClean="0"/>
              <a:pPr/>
              <a:t>36</a:t>
            </a:fld>
            <a:endParaRPr lang="en-US" smtClean="0"/>
          </a:p>
        </p:txBody>
      </p:sp>
    </p:spTree>
    <p:extLst>
      <p:ext uri="{BB962C8B-B14F-4D97-AF65-F5344CB8AC3E}">
        <p14:creationId xmlns:p14="http://schemas.microsoft.com/office/powerpoint/2010/main" val="971867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9572" name="Slide Number Placeholder 3"/>
          <p:cNvSpPr>
            <a:spLocks noGrp="1"/>
          </p:cNvSpPr>
          <p:nvPr>
            <p:ph type="sldNum" sz="quarter" idx="5"/>
          </p:nvPr>
        </p:nvSpPr>
        <p:spPr bwMode="auto">
          <a:noFill/>
          <a:ln>
            <a:miter lim="800000"/>
            <a:headEnd/>
            <a:tailEnd/>
          </a:ln>
        </p:spPr>
        <p:txBody>
          <a:bodyPr/>
          <a:lstStyle/>
          <a:p>
            <a:fld id="{4DE3BC53-5DA9-4FAE-B0A9-515B683BC7C8}" type="slidenum">
              <a:rPr lang="en-US" smtClean="0"/>
              <a:pPr/>
              <a:t>40</a:t>
            </a:fld>
            <a:endParaRPr lang="en-US" smtClean="0"/>
          </a:p>
        </p:txBody>
      </p:sp>
    </p:spTree>
    <p:extLst>
      <p:ext uri="{BB962C8B-B14F-4D97-AF65-F5344CB8AC3E}">
        <p14:creationId xmlns:p14="http://schemas.microsoft.com/office/powerpoint/2010/main" val="3091531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PH" smtClean="0"/>
          </a:p>
        </p:txBody>
      </p:sp>
      <p:sp>
        <p:nvSpPr>
          <p:cNvPr id="82948" name="Slide Number Placeholder 3"/>
          <p:cNvSpPr>
            <a:spLocks noGrp="1"/>
          </p:cNvSpPr>
          <p:nvPr>
            <p:ph type="sldNum" sz="quarter" idx="5"/>
          </p:nvPr>
        </p:nvSpPr>
        <p:spPr bwMode="auto">
          <a:noFill/>
          <a:ln>
            <a:miter lim="800000"/>
            <a:headEnd/>
            <a:tailEnd/>
          </a:ln>
        </p:spPr>
        <p:txBody>
          <a:bodyPr/>
          <a:lstStyle/>
          <a:p>
            <a:fld id="{46591F6B-8AB1-4B9A-BFE2-7B4F9369A46A}" type="slidenum">
              <a:rPr lang="en-US" smtClean="0"/>
              <a:pPr/>
              <a:t>3</a:t>
            </a:fld>
            <a:endParaRPr lang="en-US" smtClean="0"/>
          </a:p>
        </p:txBody>
      </p:sp>
    </p:spTree>
    <p:extLst>
      <p:ext uri="{BB962C8B-B14F-4D97-AF65-F5344CB8AC3E}">
        <p14:creationId xmlns:p14="http://schemas.microsoft.com/office/powerpoint/2010/main" val="1583704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a:lstStyle/>
          <a:p>
            <a:fld id="{5C4B993D-8FD0-46B5-B041-2060C1C251DE}" type="slidenum">
              <a:rPr lang="en-US" smtClean="0"/>
              <a:pPr/>
              <a:t>41</a:t>
            </a:fld>
            <a:endParaRPr lang="en-US" smtClean="0"/>
          </a:p>
        </p:txBody>
      </p:sp>
    </p:spTree>
    <p:extLst>
      <p:ext uri="{BB962C8B-B14F-4D97-AF65-F5344CB8AC3E}">
        <p14:creationId xmlns:p14="http://schemas.microsoft.com/office/powerpoint/2010/main" val="359017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a:lstStyle/>
          <a:p>
            <a:fld id="{02B55A52-EFD3-4A65-8F1D-26994C83E5D5}" type="slidenum">
              <a:rPr lang="en-US" smtClean="0"/>
              <a:pPr/>
              <a:t>42</a:t>
            </a:fld>
            <a:endParaRPr lang="en-US" smtClean="0"/>
          </a:p>
        </p:txBody>
      </p:sp>
    </p:spTree>
    <p:extLst>
      <p:ext uri="{BB962C8B-B14F-4D97-AF65-F5344CB8AC3E}">
        <p14:creationId xmlns:p14="http://schemas.microsoft.com/office/powerpoint/2010/main" val="585607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2644" name="Slide Number Placeholder 3"/>
          <p:cNvSpPr>
            <a:spLocks noGrp="1"/>
          </p:cNvSpPr>
          <p:nvPr>
            <p:ph type="sldNum" sz="quarter" idx="5"/>
          </p:nvPr>
        </p:nvSpPr>
        <p:spPr bwMode="auto">
          <a:noFill/>
          <a:ln>
            <a:miter lim="800000"/>
            <a:headEnd/>
            <a:tailEnd/>
          </a:ln>
        </p:spPr>
        <p:txBody>
          <a:bodyPr/>
          <a:lstStyle/>
          <a:p>
            <a:fld id="{E9EC5F61-DC53-4640-B34F-4628A6E4DC2A}" type="slidenum">
              <a:rPr lang="en-PH" smtClean="0"/>
              <a:pPr/>
              <a:t>43</a:t>
            </a:fld>
            <a:endParaRPr lang="en-PH" smtClean="0"/>
          </a:p>
        </p:txBody>
      </p:sp>
    </p:spTree>
    <p:extLst>
      <p:ext uri="{BB962C8B-B14F-4D97-AF65-F5344CB8AC3E}">
        <p14:creationId xmlns:p14="http://schemas.microsoft.com/office/powerpoint/2010/main" val="4025606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a:lstStyle/>
          <a:p>
            <a:fld id="{4015FD64-B6A4-4204-B73C-9975F9F0FFC1}" type="slidenum">
              <a:rPr lang="en-US" smtClean="0"/>
              <a:pPr/>
              <a:t>44</a:t>
            </a:fld>
            <a:endParaRPr lang="en-US" smtClean="0"/>
          </a:p>
        </p:txBody>
      </p:sp>
    </p:spTree>
    <p:extLst>
      <p:ext uri="{BB962C8B-B14F-4D97-AF65-F5344CB8AC3E}">
        <p14:creationId xmlns:p14="http://schemas.microsoft.com/office/powerpoint/2010/main" val="1179163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PH" smtClean="0"/>
          </a:p>
        </p:txBody>
      </p:sp>
      <p:sp>
        <p:nvSpPr>
          <p:cNvPr id="114692" name="Slide Number Placeholder 3"/>
          <p:cNvSpPr>
            <a:spLocks noGrp="1"/>
          </p:cNvSpPr>
          <p:nvPr>
            <p:ph type="sldNum" sz="quarter" idx="5"/>
          </p:nvPr>
        </p:nvSpPr>
        <p:spPr bwMode="auto">
          <a:noFill/>
          <a:ln>
            <a:miter lim="800000"/>
            <a:headEnd/>
            <a:tailEnd/>
          </a:ln>
        </p:spPr>
        <p:txBody>
          <a:bodyPr/>
          <a:lstStyle/>
          <a:p>
            <a:fld id="{64F2D4B3-1588-4A75-80F6-FFECB3C6F848}" type="slidenum">
              <a:rPr lang="en-US" smtClean="0"/>
              <a:pPr/>
              <a:t>45</a:t>
            </a:fld>
            <a:endParaRPr lang="en-US" smtClean="0"/>
          </a:p>
        </p:txBody>
      </p:sp>
    </p:spTree>
    <p:extLst>
      <p:ext uri="{BB962C8B-B14F-4D97-AF65-F5344CB8AC3E}">
        <p14:creationId xmlns:p14="http://schemas.microsoft.com/office/powerpoint/2010/main" val="2436771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5716" name="Slide Number Placeholder 3"/>
          <p:cNvSpPr>
            <a:spLocks noGrp="1"/>
          </p:cNvSpPr>
          <p:nvPr>
            <p:ph type="sldNum" sz="quarter" idx="5"/>
          </p:nvPr>
        </p:nvSpPr>
        <p:spPr bwMode="auto">
          <a:noFill/>
          <a:ln>
            <a:miter lim="800000"/>
            <a:headEnd/>
            <a:tailEnd/>
          </a:ln>
        </p:spPr>
        <p:txBody>
          <a:bodyPr/>
          <a:lstStyle/>
          <a:p>
            <a:fld id="{94D8EFBC-734E-4CFC-BABE-907EB250B2CE}" type="slidenum">
              <a:rPr lang="en-US" smtClean="0"/>
              <a:pPr/>
              <a:t>46</a:t>
            </a:fld>
            <a:endParaRPr lang="en-US" smtClean="0"/>
          </a:p>
        </p:txBody>
      </p:sp>
    </p:spTree>
    <p:extLst>
      <p:ext uri="{BB962C8B-B14F-4D97-AF65-F5344CB8AC3E}">
        <p14:creationId xmlns:p14="http://schemas.microsoft.com/office/powerpoint/2010/main" val="1416077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6740" name="Slide Number Placeholder 3"/>
          <p:cNvSpPr>
            <a:spLocks noGrp="1"/>
          </p:cNvSpPr>
          <p:nvPr>
            <p:ph type="sldNum" sz="quarter" idx="5"/>
          </p:nvPr>
        </p:nvSpPr>
        <p:spPr bwMode="auto">
          <a:noFill/>
          <a:ln>
            <a:miter lim="800000"/>
            <a:headEnd/>
            <a:tailEnd/>
          </a:ln>
        </p:spPr>
        <p:txBody>
          <a:bodyPr/>
          <a:lstStyle/>
          <a:p>
            <a:fld id="{49F00902-5CA5-43BF-A59A-EC09E7AD56E6}" type="slidenum">
              <a:rPr lang="en-US" smtClean="0"/>
              <a:pPr/>
              <a:t>47</a:t>
            </a:fld>
            <a:endParaRPr lang="en-US" smtClean="0"/>
          </a:p>
        </p:txBody>
      </p:sp>
    </p:spTree>
    <p:extLst>
      <p:ext uri="{BB962C8B-B14F-4D97-AF65-F5344CB8AC3E}">
        <p14:creationId xmlns:p14="http://schemas.microsoft.com/office/powerpoint/2010/main" val="3213346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a:lstStyle/>
          <a:p>
            <a:fld id="{9D25B93B-E29B-4AC2-B6BC-33472A171013}" type="slidenum">
              <a:rPr lang="en-US" smtClean="0"/>
              <a:pPr/>
              <a:t>48</a:t>
            </a:fld>
            <a:endParaRPr lang="en-US" smtClean="0"/>
          </a:p>
        </p:txBody>
      </p:sp>
    </p:spTree>
    <p:extLst>
      <p:ext uri="{BB962C8B-B14F-4D97-AF65-F5344CB8AC3E}">
        <p14:creationId xmlns:p14="http://schemas.microsoft.com/office/powerpoint/2010/main" val="3538484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a:lstStyle/>
          <a:p>
            <a:fld id="{85595EE4-C670-42B4-B8E0-24405C803389}" type="slidenum">
              <a:rPr lang="en-US" smtClean="0">
                <a:solidFill>
                  <a:srgbClr val="000000"/>
                </a:solidFill>
              </a:rPr>
              <a:pPr/>
              <a:t>50</a:t>
            </a:fld>
            <a:endParaRPr lang="en-US" smtClean="0">
              <a:solidFill>
                <a:srgbClr val="000000"/>
              </a:solidFill>
            </a:endParaRPr>
          </a:p>
        </p:txBody>
      </p:sp>
    </p:spTree>
    <p:extLst>
      <p:ext uri="{BB962C8B-B14F-4D97-AF65-F5344CB8AC3E}">
        <p14:creationId xmlns:p14="http://schemas.microsoft.com/office/powerpoint/2010/main" val="196602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9812" name="Slide Number Placeholder 3"/>
          <p:cNvSpPr>
            <a:spLocks noGrp="1"/>
          </p:cNvSpPr>
          <p:nvPr>
            <p:ph type="sldNum" sz="quarter" idx="5"/>
          </p:nvPr>
        </p:nvSpPr>
        <p:spPr bwMode="auto">
          <a:noFill/>
          <a:ln>
            <a:miter lim="800000"/>
            <a:headEnd/>
            <a:tailEnd/>
          </a:ln>
        </p:spPr>
        <p:txBody>
          <a:bodyPr/>
          <a:lstStyle/>
          <a:p>
            <a:fld id="{F0FFF431-8B5B-4FDB-AC0A-A2A3C6718E96}" type="slidenum">
              <a:rPr lang="en-US" smtClean="0">
                <a:solidFill>
                  <a:srgbClr val="000000"/>
                </a:solidFill>
              </a:rPr>
              <a:pPr/>
              <a:t>51</a:t>
            </a:fld>
            <a:endParaRPr lang="en-US" smtClean="0">
              <a:solidFill>
                <a:srgbClr val="000000"/>
              </a:solidFill>
            </a:endParaRPr>
          </a:p>
        </p:txBody>
      </p:sp>
    </p:spTree>
    <p:extLst>
      <p:ext uri="{BB962C8B-B14F-4D97-AF65-F5344CB8AC3E}">
        <p14:creationId xmlns:p14="http://schemas.microsoft.com/office/powerpoint/2010/main" val="133638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PH" smtClean="0"/>
          </a:p>
        </p:txBody>
      </p:sp>
      <p:sp>
        <p:nvSpPr>
          <p:cNvPr id="83972" name="Slide Number Placeholder 3"/>
          <p:cNvSpPr>
            <a:spLocks noGrp="1"/>
          </p:cNvSpPr>
          <p:nvPr>
            <p:ph type="sldNum" sz="quarter" idx="5"/>
          </p:nvPr>
        </p:nvSpPr>
        <p:spPr bwMode="auto">
          <a:noFill/>
          <a:ln>
            <a:miter lim="800000"/>
            <a:headEnd/>
            <a:tailEnd/>
          </a:ln>
        </p:spPr>
        <p:txBody>
          <a:bodyPr/>
          <a:lstStyle/>
          <a:p>
            <a:fld id="{2BA51A0A-778F-427F-9A50-D2BE134F9FB8}" type="slidenum">
              <a:rPr lang="en-US" smtClean="0"/>
              <a:pPr/>
              <a:t>4</a:t>
            </a:fld>
            <a:endParaRPr lang="en-US" smtClean="0"/>
          </a:p>
        </p:txBody>
      </p:sp>
    </p:spTree>
    <p:extLst>
      <p:ext uri="{BB962C8B-B14F-4D97-AF65-F5344CB8AC3E}">
        <p14:creationId xmlns:p14="http://schemas.microsoft.com/office/powerpoint/2010/main" val="2242395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a:p>
            <a:r>
              <a:rPr lang="en-US" smtClean="0">
                <a:hlinkClick r:id="rId3"/>
              </a:rPr>
              <a:t>http://data.worldbank.org/indicator/MS.MIL.XPND.GD.ZS/countries</a:t>
            </a:r>
            <a:endParaRPr lang="en-US" smtClean="0"/>
          </a:p>
        </p:txBody>
      </p:sp>
      <p:sp>
        <p:nvSpPr>
          <p:cNvPr id="120836" name="Slide Number Placeholder 3"/>
          <p:cNvSpPr>
            <a:spLocks noGrp="1"/>
          </p:cNvSpPr>
          <p:nvPr>
            <p:ph type="sldNum" sz="quarter" idx="5"/>
          </p:nvPr>
        </p:nvSpPr>
        <p:spPr bwMode="auto">
          <a:noFill/>
          <a:ln>
            <a:miter lim="800000"/>
            <a:headEnd/>
            <a:tailEnd/>
          </a:ln>
        </p:spPr>
        <p:txBody>
          <a:bodyPr/>
          <a:lstStyle/>
          <a:p>
            <a:fld id="{254CB7CC-273A-485C-9DF1-E2131BCABA46}" type="slidenum">
              <a:rPr lang="en-US" smtClean="0">
                <a:solidFill>
                  <a:srgbClr val="000000"/>
                </a:solidFill>
              </a:rPr>
              <a:pPr/>
              <a:t>52</a:t>
            </a:fld>
            <a:endParaRPr lang="en-US" smtClean="0">
              <a:solidFill>
                <a:srgbClr val="000000"/>
              </a:solidFill>
            </a:endParaRPr>
          </a:p>
        </p:txBody>
      </p:sp>
    </p:spTree>
    <p:extLst>
      <p:ext uri="{BB962C8B-B14F-4D97-AF65-F5344CB8AC3E}">
        <p14:creationId xmlns:p14="http://schemas.microsoft.com/office/powerpoint/2010/main" val="9517478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PH" smtClean="0"/>
          </a:p>
        </p:txBody>
      </p:sp>
      <p:sp>
        <p:nvSpPr>
          <p:cNvPr id="121860" name="Slide Number Placeholder 3"/>
          <p:cNvSpPr>
            <a:spLocks noGrp="1"/>
          </p:cNvSpPr>
          <p:nvPr>
            <p:ph type="sldNum" sz="quarter" idx="5"/>
          </p:nvPr>
        </p:nvSpPr>
        <p:spPr bwMode="auto">
          <a:noFill/>
          <a:ln>
            <a:miter lim="800000"/>
            <a:headEnd/>
            <a:tailEnd/>
          </a:ln>
        </p:spPr>
        <p:txBody>
          <a:bodyPr/>
          <a:lstStyle/>
          <a:p>
            <a:fld id="{77C49975-B58F-4315-B2D6-A96AC33EFCB0}" type="slidenum">
              <a:rPr lang="en-US" smtClean="0"/>
              <a:pPr/>
              <a:t>53</a:t>
            </a:fld>
            <a:endParaRPr lang="en-US" smtClean="0"/>
          </a:p>
        </p:txBody>
      </p:sp>
    </p:spTree>
    <p:extLst>
      <p:ext uri="{BB962C8B-B14F-4D97-AF65-F5344CB8AC3E}">
        <p14:creationId xmlns:p14="http://schemas.microsoft.com/office/powerpoint/2010/main" val="18583481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22884" name="Slide Number Placeholder 3"/>
          <p:cNvSpPr>
            <a:spLocks noGrp="1"/>
          </p:cNvSpPr>
          <p:nvPr>
            <p:ph type="sldNum" sz="quarter" idx="5"/>
          </p:nvPr>
        </p:nvSpPr>
        <p:spPr bwMode="auto">
          <a:noFill/>
          <a:ln>
            <a:miter lim="800000"/>
            <a:headEnd/>
            <a:tailEnd/>
          </a:ln>
        </p:spPr>
        <p:txBody>
          <a:bodyPr/>
          <a:lstStyle/>
          <a:p>
            <a:fld id="{A42A737F-7B06-4747-8751-18932E477FBA}" type="slidenum">
              <a:rPr lang="en-US" smtClean="0"/>
              <a:pPr/>
              <a:t>54</a:t>
            </a:fld>
            <a:endParaRPr lang="en-US" smtClean="0"/>
          </a:p>
        </p:txBody>
      </p:sp>
    </p:spTree>
    <p:extLst>
      <p:ext uri="{BB962C8B-B14F-4D97-AF65-F5344CB8AC3E}">
        <p14:creationId xmlns:p14="http://schemas.microsoft.com/office/powerpoint/2010/main" val="27566372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PH" smtClean="0"/>
          </a:p>
        </p:txBody>
      </p:sp>
      <p:sp>
        <p:nvSpPr>
          <p:cNvPr id="123908" name="Slide Number Placeholder 3"/>
          <p:cNvSpPr>
            <a:spLocks noGrp="1"/>
          </p:cNvSpPr>
          <p:nvPr>
            <p:ph type="sldNum" sz="quarter" idx="5"/>
          </p:nvPr>
        </p:nvSpPr>
        <p:spPr bwMode="auto">
          <a:noFill/>
          <a:ln>
            <a:miter lim="800000"/>
            <a:headEnd/>
            <a:tailEnd/>
          </a:ln>
        </p:spPr>
        <p:txBody>
          <a:bodyPr/>
          <a:lstStyle/>
          <a:p>
            <a:fld id="{B71FA59F-3B3B-49E4-B8CD-ECFC31825CAC}" type="slidenum">
              <a:rPr lang="en-US" smtClean="0"/>
              <a:pPr/>
              <a:t>55</a:t>
            </a:fld>
            <a:endParaRPr lang="en-US" smtClean="0"/>
          </a:p>
        </p:txBody>
      </p:sp>
    </p:spTree>
    <p:extLst>
      <p:ext uri="{BB962C8B-B14F-4D97-AF65-F5344CB8AC3E}">
        <p14:creationId xmlns:p14="http://schemas.microsoft.com/office/powerpoint/2010/main" val="1399214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24932" name="Slide Number Placeholder 3"/>
          <p:cNvSpPr>
            <a:spLocks noGrp="1"/>
          </p:cNvSpPr>
          <p:nvPr>
            <p:ph type="sldNum" sz="quarter" idx="5"/>
          </p:nvPr>
        </p:nvSpPr>
        <p:spPr bwMode="auto">
          <a:noFill/>
          <a:ln>
            <a:miter lim="800000"/>
            <a:headEnd/>
            <a:tailEnd/>
          </a:ln>
        </p:spPr>
        <p:txBody>
          <a:bodyPr/>
          <a:lstStyle/>
          <a:p>
            <a:fld id="{60380B79-A583-43A3-AFB0-118D7B5E0961}" type="slidenum">
              <a:rPr lang="en-US" smtClean="0"/>
              <a:pPr/>
              <a:t>56</a:t>
            </a:fld>
            <a:endParaRPr lang="en-US" smtClean="0"/>
          </a:p>
        </p:txBody>
      </p:sp>
    </p:spTree>
    <p:extLst>
      <p:ext uri="{BB962C8B-B14F-4D97-AF65-F5344CB8AC3E}">
        <p14:creationId xmlns:p14="http://schemas.microsoft.com/office/powerpoint/2010/main" val="2110759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25956" name="Slide Number Placeholder 3"/>
          <p:cNvSpPr>
            <a:spLocks noGrp="1"/>
          </p:cNvSpPr>
          <p:nvPr>
            <p:ph type="sldNum" sz="quarter" idx="5"/>
          </p:nvPr>
        </p:nvSpPr>
        <p:spPr bwMode="auto">
          <a:noFill/>
          <a:ln>
            <a:miter lim="800000"/>
            <a:headEnd/>
            <a:tailEnd/>
          </a:ln>
        </p:spPr>
        <p:txBody>
          <a:bodyPr/>
          <a:lstStyle/>
          <a:p>
            <a:fld id="{B51C74BA-0EBA-470E-8515-9295721D452E}" type="slidenum">
              <a:rPr lang="en-US" smtClean="0"/>
              <a:pPr/>
              <a:t>57</a:t>
            </a:fld>
            <a:endParaRPr lang="en-US" smtClean="0"/>
          </a:p>
        </p:txBody>
      </p:sp>
    </p:spTree>
    <p:extLst>
      <p:ext uri="{BB962C8B-B14F-4D97-AF65-F5344CB8AC3E}">
        <p14:creationId xmlns:p14="http://schemas.microsoft.com/office/powerpoint/2010/main" val="2003308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26980" name="Slide Number Placeholder 3"/>
          <p:cNvSpPr>
            <a:spLocks noGrp="1"/>
          </p:cNvSpPr>
          <p:nvPr>
            <p:ph type="sldNum" sz="quarter" idx="5"/>
          </p:nvPr>
        </p:nvSpPr>
        <p:spPr bwMode="auto">
          <a:noFill/>
          <a:ln>
            <a:miter lim="800000"/>
            <a:headEnd/>
            <a:tailEnd/>
          </a:ln>
        </p:spPr>
        <p:txBody>
          <a:bodyPr/>
          <a:lstStyle/>
          <a:p>
            <a:fld id="{FC47FA90-DFC4-4D6A-9E64-E6FAFC59EB1D}" type="slidenum">
              <a:rPr lang="en-US" smtClean="0"/>
              <a:pPr/>
              <a:t>58</a:t>
            </a:fld>
            <a:endParaRPr lang="en-US" smtClean="0"/>
          </a:p>
        </p:txBody>
      </p:sp>
    </p:spTree>
    <p:extLst>
      <p:ext uri="{BB962C8B-B14F-4D97-AF65-F5344CB8AC3E}">
        <p14:creationId xmlns:p14="http://schemas.microsoft.com/office/powerpoint/2010/main" val="25066881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a:lstStyle/>
          <a:p>
            <a:fld id="{9EA6FA97-503A-409E-8CC6-09A153BEA63C}" type="slidenum">
              <a:rPr lang="en-US" smtClean="0"/>
              <a:pPr/>
              <a:t>59</a:t>
            </a:fld>
            <a:endParaRPr lang="en-US" smtClean="0"/>
          </a:p>
        </p:txBody>
      </p:sp>
    </p:spTree>
    <p:extLst>
      <p:ext uri="{BB962C8B-B14F-4D97-AF65-F5344CB8AC3E}">
        <p14:creationId xmlns:p14="http://schemas.microsoft.com/office/powerpoint/2010/main" val="205879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PH" smtClean="0"/>
          </a:p>
        </p:txBody>
      </p:sp>
      <p:sp>
        <p:nvSpPr>
          <p:cNvPr id="84996" name="Slide Number Placeholder 3"/>
          <p:cNvSpPr>
            <a:spLocks noGrp="1"/>
          </p:cNvSpPr>
          <p:nvPr>
            <p:ph type="sldNum" sz="quarter" idx="5"/>
          </p:nvPr>
        </p:nvSpPr>
        <p:spPr bwMode="auto">
          <a:noFill/>
          <a:ln>
            <a:miter lim="800000"/>
            <a:headEnd/>
            <a:tailEnd/>
          </a:ln>
        </p:spPr>
        <p:txBody>
          <a:bodyPr/>
          <a:lstStyle/>
          <a:p>
            <a:fld id="{9614EBD4-783E-435D-BAD5-F62B947A45A9}" type="slidenum">
              <a:rPr lang="en-US" smtClean="0"/>
              <a:pPr/>
              <a:t>8</a:t>
            </a:fld>
            <a:endParaRPr lang="en-US" smtClean="0"/>
          </a:p>
        </p:txBody>
      </p:sp>
    </p:spTree>
    <p:extLst>
      <p:ext uri="{BB962C8B-B14F-4D97-AF65-F5344CB8AC3E}">
        <p14:creationId xmlns:p14="http://schemas.microsoft.com/office/powerpoint/2010/main" val="223415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6020" name="Slide Number Placeholder 3"/>
          <p:cNvSpPr>
            <a:spLocks noGrp="1"/>
          </p:cNvSpPr>
          <p:nvPr>
            <p:ph type="sldNum" sz="quarter" idx="5"/>
          </p:nvPr>
        </p:nvSpPr>
        <p:spPr bwMode="auto">
          <a:noFill/>
          <a:ln>
            <a:miter lim="800000"/>
            <a:headEnd/>
            <a:tailEnd/>
          </a:ln>
        </p:spPr>
        <p:txBody>
          <a:bodyPr/>
          <a:lstStyle/>
          <a:p>
            <a:fld id="{7126C0BF-5D61-4EFD-997A-D7EA442655AE}" type="slidenum">
              <a:rPr lang="en-US" smtClean="0"/>
              <a:pPr/>
              <a:t>12</a:t>
            </a:fld>
            <a:endParaRPr lang="en-US" smtClean="0"/>
          </a:p>
        </p:txBody>
      </p:sp>
    </p:spTree>
    <p:extLst>
      <p:ext uri="{BB962C8B-B14F-4D97-AF65-F5344CB8AC3E}">
        <p14:creationId xmlns:p14="http://schemas.microsoft.com/office/powerpoint/2010/main" val="654339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7044" name="Slide Number Placeholder 3"/>
          <p:cNvSpPr>
            <a:spLocks noGrp="1"/>
          </p:cNvSpPr>
          <p:nvPr>
            <p:ph type="sldNum" sz="quarter" idx="5"/>
          </p:nvPr>
        </p:nvSpPr>
        <p:spPr bwMode="auto">
          <a:noFill/>
          <a:ln>
            <a:miter lim="800000"/>
            <a:headEnd/>
            <a:tailEnd/>
          </a:ln>
        </p:spPr>
        <p:txBody>
          <a:bodyPr/>
          <a:lstStyle/>
          <a:p>
            <a:fld id="{3036C6FA-C675-451C-B890-87A438E075F0}" type="slidenum">
              <a:rPr lang="en-US" smtClean="0"/>
              <a:pPr/>
              <a:t>13</a:t>
            </a:fld>
            <a:endParaRPr lang="en-US" smtClean="0"/>
          </a:p>
        </p:txBody>
      </p:sp>
    </p:spTree>
    <p:extLst>
      <p:ext uri="{BB962C8B-B14F-4D97-AF65-F5344CB8AC3E}">
        <p14:creationId xmlns:p14="http://schemas.microsoft.com/office/powerpoint/2010/main" val="1877747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 </a:t>
            </a:r>
            <a:endParaRPr lang="en-US" smtClean="0"/>
          </a:p>
        </p:txBody>
      </p:sp>
      <p:sp>
        <p:nvSpPr>
          <p:cNvPr id="88068" name="Slide Number Placeholder 3"/>
          <p:cNvSpPr>
            <a:spLocks noGrp="1"/>
          </p:cNvSpPr>
          <p:nvPr>
            <p:ph type="sldNum" sz="quarter" idx="5"/>
          </p:nvPr>
        </p:nvSpPr>
        <p:spPr bwMode="auto">
          <a:noFill/>
          <a:ln>
            <a:miter lim="800000"/>
            <a:headEnd/>
            <a:tailEnd/>
          </a:ln>
        </p:spPr>
        <p:txBody>
          <a:bodyPr/>
          <a:lstStyle/>
          <a:p>
            <a:fld id="{B6DA080C-0E6A-4F03-A7A3-60CBEC0EF850}" type="slidenum">
              <a:rPr lang="en-US" smtClean="0"/>
              <a:pPr/>
              <a:t>14</a:t>
            </a:fld>
            <a:endParaRPr lang="en-US" smtClean="0"/>
          </a:p>
        </p:txBody>
      </p:sp>
    </p:spTree>
    <p:extLst>
      <p:ext uri="{BB962C8B-B14F-4D97-AF65-F5344CB8AC3E}">
        <p14:creationId xmlns:p14="http://schemas.microsoft.com/office/powerpoint/2010/main" val="4086934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9092" name="Slide Number Placeholder 3"/>
          <p:cNvSpPr>
            <a:spLocks noGrp="1"/>
          </p:cNvSpPr>
          <p:nvPr>
            <p:ph type="sldNum" sz="quarter" idx="5"/>
          </p:nvPr>
        </p:nvSpPr>
        <p:spPr bwMode="auto">
          <a:noFill/>
          <a:ln>
            <a:miter lim="800000"/>
            <a:headEnd/>
            <a:tailEnd/>
          </a:ln>
        </p:spPr>
        <p:txBody>
          <a:bodyPr/>
          <a:lstStyle/>
          <a:p>
            <a:fld id="{ACE9971C-FCAF-4C6A-9DE5-D5436C99C026}" type="slidenum">
              <a:rPr lang="en-US" smtClean="0"/>
              <a:pPr/>
              <a:t>15</a:t>
            </a:fld>
            <a:endParaRPr lang="en-US" smtClean="0"/>
          </a:p>
        </p:txBody>
      </p:sp>
    </p:spTree>
    <p:extLst>
      <p:ext uri="{BB962C8B-B14F-4D97-AF65-F5344CB8AC3E}">
        <p14:creationId xmlns:p14="http://schemas.microsoft.com/office/powerpoint/2010/main" val="320008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blip>
          <a:stretch>
            <a:fillRect/>
          </a:stretch>
        </p:blipFill>
        <p:spPr>
          <a:xfrm rot="15268720">
            <a:off x="482849" y="-103629"/>
            <a:ext cx="2590800" cy="2590800"/>
          </a:xfrm>
          <a:prstGeom prst="rect">
            <a:avLst/>
          </a:prstGeom>
          <a:noFill/>
          <a:ln>
            <a:noFill/>
          </a:ln>
          <a:effectLst>
            <a:outerShdw blurRad="127000" dist="38100" dir="2700000" algn="ctr">
              <a:srgbClr val="000000">
                <a:alpha val="45000"/>
              </a:srgbClr>
            </a:outerShdw>
          </a:effectLst>
          <a:scene3d>
            <a:camera prst="perspectiveHeroicExtremeLeftFacing"/>
            <a:lightRig rig="soft" dir="t">
              <a:rot lat="0" lon="0" rev="0"/>
            </a:lightRig>
          </a:scene3d>
          <a:sp3d prstMaterial="translucentPowder">
            <a:bevelT w="203200" h="50800"/>
          </a:sp3d>
        </p:spPr>
      </p:pic>
      <p:pic>
        <p:nvPicPr>
          <p:cNvPr id="3" name="Picture 2"/>
          <p:cNvPicPr>
            <a:picLocks noChangeAspect="1"/>
          </p:cNvPicPr>
          <p:nvPr userDrawn="1"/>
        </p:nvPicPr>
        <p:blipFill>
          <a:blip r:embed="rId3" cstate="print">
            <a:extLst/>
          </a:blip>
          <a:stretch>
            <a:fillRect/>
          </a:stretch>
        </p:blipFill>
        <p:spPr>
          <a:xfrm>
            <a:off x="-260503" y="938200"/>
            <a:ext cx="3689503" cy="3710000"/>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a:sp3d>
        </p:spPr>
      </p:pic>
      <p:sp>
        <p:nvSpPr>
          <p:cNvPr id="4" name="TextBox 3"/>
          <p:cNvSpPr txBox="1">
            <a:spLocks noChangeArrowheads="1"/>
          </p:cNvSpPr>
          <p:nvPr userDrawn="1"/>
        </p:nvSpPr>
        <p:spPr bwMode="auto">
          <a:xfrm>
            <a:off x="762000" y="6456363"/>
            <a:ext cx="4724400" cy="368300"/>
          </a:xfrm>
          <a:prstGeom prst="rect">
            <a:avLst/>
          </a:prstGeom>
          <a:noFill/>
          <a:ln>
            <a:noFill/>
          </a:ln>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PH" altLang="en-US" b="1" i="1" spc="50" dirty="0" smtClean="0">
                <a:ln w="9525" cmpd="sng">
                  <a:solidFill>
                    <a:schemeClr val="accent1"/>
                  </a:solidFill>
                  <a:prstDash val="solid"/>
                </a:ln>
                <a:solidFill>
                  <a:srgbClr val="70AD47">
                    <a:tint val="1000"/>
                  </a:srgbClr>
                </a:solidFill>
                <a:effectLst>
                  <a:glow rad="38100">
                    <a:schemeClr val="accent1">
                      <a:alpha val="40000"/>
                    </a:schemeClr>
                  </a:glow>
                </a:effectLst>
                <a:ea typeface="+mn-ea"/>
                <a:cs typeface="Arial" charset="0"/>
              </a:rPr>
              <a:t>Philippine Air Force Flight Plan 2028</a:t>
            </a:r>
          </a:p>
        </p:txBody>
      </p:sp>
      <p:pic>
        <p:nvPicPr>
          <p:cNvPr id="5" name="Picture 2" descr="F:\PAF_Seal.png"/>
          <p:cNvPicPr>
            <a:picLocks noChangeAspect="1" noChangeArrowheads="1"/>
          </p:cNvPicPr>
          <p:nvPr userDrawn="1"/>
        </p:nvPicPr>
        <p:blipFill>
          <a:blip r:embed="rId4" cstate="print"/>
          <a:srcRect/>
          <a:stretch>
            <a:fillRect/>
          </a:stretch>
        </p:blipFill>
        <p:spPr bwMode="auto">
          <a:xfrm>
            <a:off x="214313" y="6278563"/>
            <a:ext cx="533400" cy="533400"/>
          </a:xfrm>
          <a:prstGeom prst="rect">
            <a:avLst/>
          </a:prstGeom>
          <a:noFill/>
          <a:ln w="9525">
            <a:noFill/>
            <a:miter lim="800000"/>
            <a:headEnd/>
            <a:tailEnd/>
          </a:ln>
        </p:spPr>
      </p:pic>
      <p:sp>
        <p:nvSpPr>
          <p:cNvPr id="6" name="Date Placeholder 3"/>
          <p:cNvSpPr>
            <a:spLocks noGrp="1"/>
          </p:cNvSpPr>
          <p:nvPr>
            <p:ph type="dt" sz="half" idx="10"/>
          </p:nvPr>
        </p:nvSpPr>
        <p:spPr>
          <a:xfrm>
            <a:off x="457200" y="6356350"/>
            <a:ext cx="2133600" cy="365125"/>
          </a:xfrm>
          <a:prstGeom prst="rect">
            <a:avLst/>
          </a:prstGeom>
        </p:spPr>
        <p:txBody>
          <a:bodyPr/>
          <a:lstStyle>
            <a:lvl1pPr eaLnBrk="0" hangingPunct="0">
              <a:defRPr>
                <a:cs typeface="+mn-cs"/>
              </a:defRPr>
            </a:lvl1pPr>
          </a:lstStyle>
          <a:p>
            <a:pPr>
              <a:defRPr/>
            </a:pPr>
            <a:endParaRPr lang="en-PH"/>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eaLnBrk="0" hangingPunct="0">
              <a:defRPr>
                <a:cs typeface="+mn-cs"/>
              </a:defRPr>
            </a:lvl1pPr>
          </a:lstStyle>
          <a:p>
            <a:pPr>
              <a:defRPr/>
            </a:pPr>
            <a:endParaRPr lang="en-PH"/>
          </a:p>
        </p:txBody>
      </p:sp>
      <p:sp>
        <p:nvSpPr>
          <p:cNvPr id="8" name="Slide Number Placeholder 5"/>
          <p:cNvSpPr>
            <a:spLocks noGrp="1"/>
          </p:cNvSpPr>
          <p:nvPr>
            <p:ph type="sldNum" sz="quarter" idx="12"/>
          </p:nvPr>
        </p:nvSpPr>
        <p:spPr>
          <a:xfrm>
            <a:off x="8763000" y="6569075"/>
            <a:ext cx="1066800" cy="365125"/>
          </a:xfrm>
        </p:spPr>
        <p:txBody>
          <a:bodyPr/>
          <a:lstStyle>
            <a:lvl1pPr>
              <a:defRPr sz="1400"/>
            </a:lvl1pPr>
          </a:lstStyle>
          <a:p>
            <a:pPr>
              <a:defRPr/>
            </a:pPr>
            <a:fld id="{CE3B4A5A-CA82-4F92-A0D3-445BEECA2A96}" type="slidenum">
              <a:rPr lang="en-PH"/>
              <a:pPr>
                <a:defRPr/>
              </a:pPr>
              <a:t>‹#›</a:t>
            </a:fld>
            <a:endParaRPr lang="en-P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50402"/>
            <a:ext cx="8229600" cy="1143000"/>
          </a:xfrm>
          <a:prstGeom prst="rect">
            <a:avLst/>
          </a:prstGeom>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0" hangingPunct="0">
              <a:defRPr>
                <a:cs typeface="+mn-cs"/>
              </a:defRPr>
            </a:lvl1pPr>
          </a:lstStyle>
          <a:p>
            <a:pPr>
              <a:defRPr/>
            </a:pPr>
            <a:endParaRPr lang="en-PH"/>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0" hangingPunct="0">
              <a:defRPr>
                <a:cs typeface="+mn-cs"/>
              </a:defRPr>
            </a:lvl1pPr>
          </a:lstStyle>
          <a:p>
            <a:pPr>
              <a:defRPr/>
            </a:pPr>
            <a:endParaRPr lang="en-PH"/>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0B4E7FC4-515B-4B3D-849A-1F21AC964793}" type="slidenum">
              <a:rPr lang="en-PH"/>
              <a:pPr>
                <a:defRPr/>
              </a:pPr>
              <a:t>‹#›</a:t>
            </a:fld>
            <a:endParaRPr lang="en-P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0" hangingPunct="0">
              <a:defRPr>
                <a:cs typeface="+mn-cs"/>
              </a:defRPr>
            </a:lvl1pPr>
          </a:lstStyle>
          <a:p>
            <a:pPr>
              <a:defRPr/>
            </a:pPr>
            <a:endParaRPr lang="en-PH"/>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0" hangingPunct="0">
              <a:defRPr>
                <a:cs typeface="+mn-cs"/>
              </a:defRPr>
            </a:lvl1pPr>
          </a:lstStyle>
          <a:p>
            <a:pPr>
              <a:defRPr/>
            </a:pPr>
            <a:endParaRPr lang="en-PH"/>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01A7D48D-56DB-4836-A9BD-C08B89C66AC3}" type="slidenum">
              <a:rPr lang="en-PH"/>
              <a:pPr>
                <a:defRPr/>
              </a:pPr>
              <a:t>‹#›</a:t>
            </a:fld>
            <a:endParaRPr lang="en-PH"/>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15716"/>
            <a:ext cx="8229600" cy="722484"/>
          </a:xfrm>
          <a:prstGeom prst="rect">
            <a:avLst/>
          </a:prstGeom>
        </p:spPr>
        <p:txBody>
          <a:bodyPr/>
          <a:lstStyle>
            <a:lvl1pPr algn="ctr" rtl="0" eaLnBrk="0" fontAlgn="base" hangingPunct="0">
              <a:spcBef>
                <a:spcPct val="0"/>
              </a:spcBef>
              <a:spcAft>
                <a:spcPct val="0"/>
              </a:spcAft>
              <a:defRPr lang="en-US" sz="4000" b="1" i="0" kern="1200" spc="50" dirty="0">
                <a:ln w="11430"/>
                <a:solidFill>
                  <a:srgbClr val="000090"/>
                </a:solidFill>
                <a:effectLst>
                  <a:outerShdw blurRad="76200" dist="50800" dir="5400000" algn="tl" rotWithShape="0">
                    <a:srgbClr val="000000">
                      <a:alpha val="65000"/>
                    </a:srgbClr>
                  </a:outerShdw>
                </a:effectLst>
                <a:latin typeface="Calibri" charset="0"/>
                <a:ea typeface="ヒラギノ角ゴ ProN W3"/>
                <a:cs typeface="Arial" pitchFamily="34" charset="0"/>
              </a:defRPr>
            </a:lvl1pPr>
          </a:lstStyle>
          <a:p>
            <a:r>
              <a:rPr lang="en-US" dirty="0" smtClean="0"/>
              <a:t>Click to edit Master title style</a:t>
            </a:r>
            <a:endParaRPr lang="en-US" dirty="0"/>
          </a:p>
        </p:txBody>
      </p:sp>
      <p:sp>
        <p:nvSpPr>
          <p:cNvPr id="7" name="Text Placeholder 6"/>
          <p:cNvSpPr>
            <a:spLocks noGrp="1"/>
          </p:cNvSpPr>
          <p:nvPr>
            <p:ph type="body" sz="quarter" idx="10"/>
          </p:nvPr>
        </p:nvSpPr>
        <p:spPr>
          <a:xfrm>
            <a:off x="457200" y="1066800"/>
            <a:ext cx="7924800" cy="4876800"/>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Rectangle 96"/>
          <p:cNvSpPr>
            <a:spLocks noGrp="1" noChangeArrowheads="1"/>
          </p:cNvSpPr>
          <p:nvPr>
            <p:ph type="sldNum" sz="quarter" idx="10"/>
          </p:nvPr>
        </p:nvSpPr>
        <p:spPr>
          <a:xfrm>
            <a:off x="7162800" y="6553200"/>
            <a:ext cx="1905000" cy="304800"/>
          </a:xfrm>
        </p:spPr>
        <p:txBody>
          <a:bodyPr/>
          <a:lstStyle>
            <a:lvl1pPr>
              <a:defRPr>
                <a:solidFill>
                  <a:prstClr val="black">
                    <a:tint val="75000"/>
                  </a:prstClr>
                </a:solidFill>
              </a:defRPr>
            </a:lvl1pPr>
          </a:lstStyle>
          <a:p>
            <a:pPr>
              <a:defRPr/>
            </a:pPr>
            <a:fld id="{F20E303B-F46D-4F2B-AF4B-560F0B476821}" type="slidenum">
              <a:rPr lang="en-US"/>
              <a:pPr>
                <a:defRPr/>
              </a:pPr>
              <a:t>‹#›</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lgn="ctr" eaLnBrk="0" hangingPunct="0">
              <a:defRPr sz="1000" b="1" i="0">
                <a:solidFill>
                  <a:prstClr val="black">
                    <a:tint val="75000"/>
                  </a:prstClr>
                </a:solidFill>
                <a:cs typeface="+mn-cs"/>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609600"/>
            <a:ext cx="8229600"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Picture 10"/>
          <p:cNvPicPr>
            <a:picLocks noChangeAspect="1"/>
          </p:cNvPicPr>
          <p:nvPr userDrawn="1"/>
        </p:nvPicPr>
        <p:blipFill>
          <a:blip r:embed="rId2" cstate="print"/>
          <a:srcRect/>
          <a:stretch>
            <a:fillRect/>
          </a:stretch>
        </p:blipFill>
        <p:spPr bwMode="auto">
          <a:xfrm rot="21044550">
            <a:off x="7112000" y="1817688"/>
            <a:ext cx="2082800" cy="2143125"/>
          </a:xfrm>
          <a:prstGeom prst="rect">
            <a:avLst/>
          </a:prstGeom>
          <a:noFill/>
          <a:ln w="9525">
            <a:noFill/>
            <a:miter lim="800000"/>
            <a:headEnd/>
            <a:tailEnd/>
          </a:ln>
        </p:spPr>
      </p:pic>
      <p:sp>
        <p:nvSpPr>
          <p:cNvPr id="6" name="TextBox 5"/>
          <p:cNvSpPr txBox="1">
            <a:spLocks noChangeArrowheads="1"/>
          </p:cNvSpPr>
          <p:nvPr userDrawn="1"/>
        </p:nvSpPr>
        <p:spPr bwMode="auto">
          <a:xfrm>
            <a:off x="762000" y="6456363"/>
            <a:ext cx="4724400" cy="368300"/>
          </a:xfrm>
          <a:prstGeom prst="rect">
            <a:avLst/>
          </a:prstGeom>
          <a:noFill/>
          <a:ln>
            <a:noFill/>
          </a:ln>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PH" altLang="en-US" b="1" i="1" spc="50" dirty="0" smtClean="0">
                <a:ln w="9525" cmpd="sng">
                  <a:solidFill>
                    <a:schemeClr val="accent1"/>
                  </a:solidFill>
                  <a:prstDash val="solid"/>
                </a:ln>
                <a:solidFill>
                  <a:srgbClr val="70AD47">
                    <a:tint val="1000"/>
                  </a:srgbClr>
                </a:solidFill>
                <a:effectLst>
                  <a:glow rad="38100">
                    <a:schemeClr val="accent1">
                      <a:alpha val="40000"/>
                    </a:schemeClr>
                  </a:glow>
                </a:effectLst>
                <a:ea typeface="+mn-ea"/>
                <a:cs typeface="Arial" charset="0"/>
              </a:rPr>
              <a:t>Philippine Air Force Flight Plan 2028</a:t>
            </a:r>
          </a:p>
        </p:txBody>
      </p:sp>
      <p:pic>
        <p:nvPicPr>
          <p:cNvPr id="7" name="Picture 2" descr="F:\PAF_Seal.png"/>
          <p:cNvPicPr>
            <a:picLocks noChangeAspect="1" noChangeArrowheads="1"/>
          </p:cNvPicPr>
          <p:nvPr userDrawn="1"/>
        </p:nvPicPr>
        <p:blipFill>
          <a:blip r:embed="rId3" cstate="print"/>
          <a:srcRect/>
          <a:stretch>
            <a:fillRect/>
          </a:stretch>
        </p:blipFill>
        <p:spPr bwMode="auto">
          <a:xfrm>
            <a:off x="214313" y="6278563"/>
            <a:ext cx="533400" cy="533400"/>
          </a:xfrm>
          <a:prstGeom prst="rect">
            <a:avLst/>
          </a:prstGeom>
          <a:noFill/>
          <a:ln w="9525">
            <a:noFill/>
            <a:miter lim="800000"/>
            <a:headEnd/>
            <a:tailEnd/>
          </a:ln>
        </p:spPr>
      </p:pic>
      <p:sp>
        <p:nvSpPr>
          <p:cNvPr id="2" name="Title 1"/>
          <p:cNvSpPr>
            <a:spLocks noGrp="1"/>
          </p:cNvSpPr>
          <p:nvPr>
            <p:ph type="title"/>
          </p:nvPr>
        </p:nvSpPr>
        <p:spPr>
          <a:xfrm>
            <a:off x="457200" y="0"/>
            <a:ext cx="8229600" cy="609600"/>
          </a:xfrm>
          <a:prstGeom prst="rect">
            <a:avLst/>
          </a:prstGeom>
        </p:spPr>
        <p:txBody>
          <a:bodyPr>
            <a:noAutofit/>
          </a:bodyPr>
          <a:lstStyle>
            <a:lvl1pPr>
              <a:defRPr lang="en-PH" sz="4000" b="1" i="0" kern="1200" spc="50" dirty="0">
                <a:ln w="11430"/>
                <a:solidFill>
                  <a:srgbClr val="000090"/>
                </a:solidFill>
                <a:effectLst>
                  <a:outerShdw blurRad="76200" dist="50800" dir="5400000" algn="tl" rotWithShape="0">
                    <a:srgbClr val="000000">
                      <a:alpha val="65000"/>
                    </a:srgbClr>
                  </a:outerShdw>
                </a:effectLst>
                <a:latin typeface="Calibri" charset="0"/>
                <a:ea typeface="ヒラギノ角ゴ ProN W3"/>
                <a:cs typeface="Arial" pitchFamily="34" charset="0"/>
              </a:defRPr>
            </a:lvl1pPr>
          </a:lstStyle>
          <a:p>
            <a:r>
              <a:rPr lang="en-US" dirty="0" smtClean="0"/>
              <a:t>Click to edit Master title style</a:t>
            </a:r>
            <a:endParaRPr lang="en-PH" dirty="0"/>
          </a:p>
        </p:txBody>
      </p:sp>
      <p:sp>
        <p:nvSpPr>
          <p:cNvPr id="3" name="Content Placeholder 2"/>
          <p:cNvSpPr>
            <a:spLocks noGrp="1"/>
          </p:cNvSpPr>
          <p:nvPr>
            <p:ph idx="1"/>
          </p:nvPr>
        </p:nvSpPr>
        <p:spPr>
          <a:xfrm>
            <a:off x="-76200" y="685800"/>
            <a:ext cx="8229600" cy="55626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PH" dirty="0"/>
          </a:p>
        </p:txBody>
      </p:sp>
      <p:sp>
        <p:nvSpPr>
          <p:cNvPr id="8" name="Footer Placeholder 4"/>
          <p:cNvSpPr>
            <a:spLocks noGrp="1"/>
          </p:cNvSpPr>
          <p:nvPr>
            <p:ph type="ftr" sz="quarter" idx="10"/>
          </p:nvPr>
        </p:nvSpPr>
        <p:spPr>
          <a:xfrm>
            <a:off x="3124200" y="6356350"/>
            <a:ext cx="2895600" cy="365125"/>
          </a:xfrm>
          <a:prstGeom prst="rect">
            <a:avLst/>
          </a:prstGeom>
        </p:spPr>
        <p:txBody>
          <a:bodyPr/>
          <a:lstStyle>
            <a:lvl1pPr eaLnBrk="0" hangingPunct="0">
              <a:defRPr>
                <a:cs typeface="+mn-cs"/>
              </a:defRPr>
            </a:lvl1pPr>
          </a:lstStyle>
          <a:p>
            <a:pPr>
              <a:defRPr/>
            </a:pPr>
            <a:endParaRPr lang="en-PH"/>
          </a:p>
        </p:txBody>
      </p:sp>
      <p:sp>
        <p:nvSpPr>
          <p:cNvPr id="9" name="Slide Number Placeholder 5"/>
          <p:cNvSpPr>
            <a:spLocks noGrp="1"/>
          </p:cNvSpPr>
          <p:nvPr>
            <p:ph type="sldNum" sz="quarter" idx="11"/>
          </p:nvPr>
        </p:nvSpPr>
        <p:spPr>
          <a:xfrm>
            <a:off x="8763000" y="6569075"/>
            <a:ext cx="762000" cy="365125"/>
          </a:xfrm>
        </p:spPr>
        <p:txBody>
          <a:bodyPr/>
          <a:lstStyle>
            <a:lvl1pPr>
              <a:defRPr sz="1400"/>
            </a:lvl1pPr>
          </a:lstStyle>
          <a:p>
            <a:pPr>
              <a:defRPr/>
            </a:pPr>
            <a:fld id="{BB65DB58-0AF4-46D1-B2E5-4093F71A2933}" type="slidenum">
              <a:rPr lang="en-PH"/>
              <a:pPr>
                <a:defRPr/>
              </a:pPr>
              <a:t>‹#›</a:t>
            </a:fld>
            <a:endParaRPr lang="en-PH"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eaLnBrk="0" hangingPunct="0">
              <a:defRPr>
                <a:cs typeface="+mn-cs"/>
              </a:defRPr>
            </a:lvl1pPr>
          </a:lstStyle>
          <a:p>
            <a:pPr>
              <a:defRPr/>
            </a:pPr>
            <a:endParaRPr lang="en-PH"/>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eaLnBrk="0" hangingPunct="0">
              <a:defRPr>
                <a:cs typeface="+mn-cs"/>
              </a:defRPr>
            </a:lvl1pPr>
          </a:lstStyle>
          <a:p>
            <a:pPr>
              <a:defRPr/>
            </a:pPr>
            <a:endParaRPr lang="en-PH"/>
          </a:p>
        </p:txBody>
      </p:sp>
      <p:sp>
        <p:nvSpPr>
          <p:cNvPr id="4" name="Slide Number Placeholder 5"/>
          <p:cNvSpPr>
            <a:spLocks noGrp="1"/>
          </p:cNvSpPr>
          <p:nvPr>
            <p:ph type="sldNum" sz="quarter" idx="12"/>
          </p:nvPr>
        </p:nvSpPr>
        <p:spPr>
          <a:xfrm>
            <a:off x="8763000" y="6569075"/>
            <a:ext cx="1066800" cy="365125"/>
          </a:xfrm>
        </p:spPr>
        <p:txBody>
          <a:bodyPr/>
          <a:lstStyle>
            <a:lvl1pPr>
              <a:defRPr sz="1400"/>
            </a:lvl1pPr>
          </a:lstStyle>
          <a:p>
            <a:pPr>
              <a:defRPr/>
            </a:pPr>
            <a:fld id="{7CEA60C1-A011-4939-9FE7-4C73CF88E870}" type="slidenum">
              <a:rPr lang="en-PH"/>
              <a:pPr>
                <a:defRPr/>
              </a:pPr>
              <a:t>‹#›</a:t>
            </a:fld>
            <a:endParaRPr lang="en-P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0402"/>
            <a:ext cx="8229600" cy="1143000"/>
          </a:xfrm>
          <a:prstGeom prst="rect">
            <a:avLst/>
          </a:prstGeom>
        </p:spPr>
        <p:txBody>
          <a:bodyPr/>
          <a:lstStyle/>
          <a:p>
            <a:r>
              <a:rPr lang="en-US" smtClean="0"/>
              <a:t>Click to edit Master title style</a:t>
            </a:r>
            <a:endParaRPr lang="en-PH"/>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eaLnBrk="0" hangingPunct="0">
              <a:defRPr>
                <a:cs typeface="+mn-cs"/>
              </a:defRPr>
            </a:lvl1pPr>
          </a:lstStyle>
          <a:p>
            <a:pPr>
              <a:defRPr/>
            </a:pPr>
            <a:endParaRPr lang="en-PH"/>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eaLnBrk="0" hangingPunct="0">
              <a:defRPr>
                <a:cs typeface="+mn-cs"/>
              </a:defRPr>
            </a:lvl1pPr>
          </a:lstStyle>
          <a:p>
            <a:pPr>
              <a:defRPr/>
            </a:pPr>
            <a:endParaRPr lang="en-PH"/>
          </a:p>
        </p:txBody>
      </p:sp>
      <p:sp>
        <p:nvSpPr>
          <p:cNvPr id="7" name="Slide Number Placeholder 5"/>
          <p:cNvSpPr>
            <a:spLocks noGrp="1"/>
          </p:cNvSpPr>
          <p:nvPr>
            <p:ph type="sldNum" sz="quarter" idx="12"/>
          </p:nvPr>
        </p:nvSpPr>
        <p:spPr>
          <a:xfrm>
            <a:off x="8763000" y="6569075"/>
            <a:ext cx="533400" cy="365125"/>
          </a:xfrm>
        </p:spPr>
        <p:txBody>
          <a:bodyPr/>
          <a:lstStyle>
            <a:lvl1pPr>
              <a:defRPr sz="1400"/>
            </a:lvl1pPr>
          </a:lstStyle>
          <a:p>
            <a:pPr>
              <a:defRPr/>
            </a:pPr>
            <a:fld id="{7AC538D1-5ABE-4596-8E2B-D35D1C7C64C7}" type="slidenum">
              <a:rPr lang="en-PH"/>
              <a:pPr>
                <a:defRPr/>
              </a:pPr>
              <a:t>‹#›</a:t>
            </a:fld>
            <a:endParaRPr lang="en-P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0402"/>
            <a:ext cx="8229600" cy="1143000"/>
          </a:xfrm>
          <a:prstGeom prst="rect">
            <a:avLst/>
          </a:prstGeom>
        </p:spPr>
        <p:txBody>
          <a:bodyPr/>
          <a:lstStyle>
            <a:lvl1pPr>
              <a:defRPr/>
            </a:lvl1pPr>
          </a:lstStyle>
          <a:p>
            <a:r>
              <a:rPr lang="en-US" smtClean="0"/>
              <a:t>Click to edit Master title style</a:t>
            </a:r>
            <a:endParaRPr lang="en-PH"/>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eaLnBrk="0" hangingPunct="0">
              <a:defRPr>
                <a:cs typeface="+mn-cs"/>
              </a:defRPr>
            </a:lvl1pPr>
          </a:lstStyle>
          <a:p>
            <a:pPr>
              <a:defRPr/>
            </a:pPr>
            <a:endParaRPr lang="en-PH"/>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eaLnBrk="0" hangingPunct="0">
              <a:defRPr>
                <a:cs typeface="+mn-cs"/>
              </a:defRPr>
            </a:lvl1pPr>
          </a:lstStyle>
          <a:p>
            <a:pPr>
              <a:defRPr/>
            </a:pPr>
            <a:endParaRPr lang="en-PH"/>
          </a:p>
        </p:txBody>
      </p:sp>
      <p:sp>
        <p:nvSpPr>
          <p:cNvPr id="9" name="Slide Number Placeholder 5"/>
          <p:cNvSpPr>
            <a:spLocks noGrp="1"/>
          </p:cNvSpPr>
          <p:nvPr>
            <p:ph type="sldNum" sz="quarter" idx="12"/>
          </p:nvPr>
        </p:nvSpPr>
        <p:spPr>
          <a:xfrm>
            <a:off x="8763000" y="6553200"/>
            <a:ext cx="609600" cy="396875"/>
          </a:xfrm>
        </p:spPr>
        <p:txBody>
          <a:bodyPr/>
          <a:lstStyle>
            <a:lvl1pPr>
              <a:defRPr sz="1400"/>
            </a:lvl1pPr>
          </a:lstStyle>
          <a:p>
            <a:pPr>
              <a:defRPr/>
            </a:pPr>
            <a:fld id="{7C424B57-2B44-49C6-869D-19C613A99E60}" type="slidenum">
              <a:rPr lang="en-PH"/>
              <a:pPr>
                <a:defRPr/>
              </a:pPr>
              <a:t>‹#›</a:t>
            </a:fld>
            <a:endParaRPr lang="en-P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50402"/>
            <a:ext cx="8229600" cy="1143000"/>
          </a:xfrm>
          <a:prstGeom prst="rect">
            <a:avLst/>
          </a:prstGeom>
        </p:spPr>
        <p:txBody>
          <a:bodyPr/>
          <a:lstStyle/>
          <a:p>
            <a:r>
              <a:rPr lang="en-US" smtClean="0"/>
              <a:t>Click to edit Master title style</a:t>
            </a:r>
            <a:endParaRPr lang="en-PH"/>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eaLnBrk="0" hangingPunct="0">
              <a:defRPr>
                <a:cs typeface="+mn-cs"/>
              </a:defRPr>
            </a:lvl1pPr>
          </a:lstStyle>
          <a:p>
            <a:pPr>
              <a:defRPr/>
            </a:pPr>
            <a:endParaRPr lang="en-PH"/>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eaLnBrk="0" hangingPunct="0">
              <a:defRPr>
                <a:cs typeface="+mn-cs"/>
              </a:defRPr>
            </a:lvl1pPr>
          </a:lstStyle>
          <a:p>
            <a:pPr>
              <a:defRPr/>
            </a:pPr>
            <a:endParaRPr lang="en-PH"/>
          </a:p>
        </p:txBody>
      </p:sp>
      <p:sp>
        <p:nvSpPr>
          <p:cNvPr id="5" name="Slide Number Placeholder 5"/>
          <p:cNvSpPr>
            <a:spLocks noGrp="1"/>
          </p:cNvSpPr>
          <p:nvPr>
            <p:ph type="sldNum" sz="quarter" idx="12"/>
          </p:nvPr>
        </p:nvSpPr>
        <p:spPr>
          <a:xfrm>
            <a:off x="8763000" y="6553200"/>
            <a:ext cx="609600" cy="304800"/>
          </a:xfrm>
        </p:spPr>
        <p:txBody>
          <a:bodyPr/>
          <a:lstStyle>
            <a:lvl1pPr>
              <a:defRPr sz="1400"/>
            </a:lvl1pPr>
          </a:lstStyle>
          <a:p>
            <a:pPr>
              <a:defRPr/>
            </a:pPr>
            <a:fld id="{36577802-80CC-4112-969F-04F1AAEEF605}" type="slidenum">
              <a:rPr lang="en-PH"/>
              <a:pPr>
                <a:defRPr/>
              </a:pPr>
              <a:t>‹#›</a:t>
            </a:fld>
            <a:endParaRPr lang="en-P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eaLnBrk="0" hangingPunct="0">
              <a:defRPr>
                <a:cs typeface="+mn-cs"/>
              </a:defRPr>
            </a:lvl1pPr>
          </a:lstStyle>
          <a:p>
            <a:pPr>
              <a:defRPr/>
            </a:pPr>
            <a:endParaRPr lang="en-PH"/>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eaLnBrk="0" hangingPunct="0">
              <a:defRPr>
                <a:cs typeface="+mn-cs"/>
              </a:defRPr>
            </a:lvl1pPr>
          </a:lstStyle>
          <a:p>
            <a:pPr>
              <a:defRPr/>
            </a:pPr>
            <a:endParaRPr lang="en-PH"/>
          </a:p>
        </p:txBody>
      </p:sp>
      <p:sp>
        <p:nvSpPr>
          <p:cNvPr id="4" name="Slide Number Placeholder 5"/>
          <p:cNvSpPr>
            <a:spLocks noGrp="1"/>
          </p:cNvSpPr>
          <p:nvPr>
            <p:ph type="sldNum" sz="quarter" idx="12"/>
          </p:nvPr>
        </p:nvSpPr>
        <p:spPr>
          <a:xfrm>
            <a:off x="8763000" y="6569075"/>
            <a:ext cx="838200" cy="365125"/>
          </a:xfrm>
        </p:spPr>
        <p:txBody>
          <a:bodyPr/>
          <a:lstStyle>
            <a:lvl1pPr>
              <a:defRPr sz="1400"/>
            </a:lvl1pPr>
          </a:lstStyle>
          <a:p>
            <a:pPr>
              <a:defRPr/>
            </a:pPr>
            <a:fld id="{58800D52-7CD5-48BB-9776-022224D769B7}" type="slidenum">
              <a:rPr lang="en-PH"/>
              <a:pPr>
                <a:defRPr/>
              </a:pPr>
              <a:t>‹#›</a:t>
            </a:fld>
            <a:endParaRPr lang="en-PH"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PH"/>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eaLnBrk="0" hangingPunct="0">
              <a:defRPr>
                <a:cs typeface="+mn-cs"/>
              </a:defRPr>
            </a:lvl1pPr>
          </a:lstStyle>
          <a:p>
            <a:pPr>
              <a:defRPr/>
            </a:pPr>
            <a:endParaRPr lang="en-PH"/>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eaLnBrk="0" hangingPunct="0">
              <a:defRPr>
                <a:cs typeface="+mn-cs"/>
              </a:defRPr>
            </a:lvl1pPr>
          </a:lstStyle>
          <a:p>
            <a:pPr>
              <a:defRPr/>
            </a:pPr>
            <a:endParaRPr lang="en-PH"/>
          </a:p>
        </p:txBody>
      </p:sp>
      <p:sp>
        <p:nvSpPr>
          <p:cNvPr id="7" name="Slide Number Placeholder 5"/>
          <p:cNvSpPr>
            <a:spLocks noGrp="1"/>
          </p:cNvSpPr>
          <p:nvPr>
            <p:ph type="sldNum" sz="quarter" idx="12"/>
          </p:nvPr>
        </p:nvSpPr>
        <p:spPr>
          <a:xfrm>
            <a:off x="6553200" y="6356350"/>
            <a:ext cx="2133600" cy="365125"/>
          </a:xfrm>
        </p:spPr>
        <p:txBody>
          <a:bodyPr/>
          <a:lstStyle>
            <a:lvl1pPr>
              <a:defRPr/>
            </a:lvl1pPr>
          </a:lstStyle>
          <a:p>
            <a:pPr>
              <a:defRPr/>
            </a:pPr>
            <a:fld id="{0A2F0C14-68B1-41E7-8173-EAC4CF8FAC14}" type="slidenum">
              <a:rPr lang="en-PH"/>
              <a:pPr>
                <a:defRPr/>
              </a:pPr>
              <a:t>‹#›</a:t>
            </a:fld>
            <a:endParaRPr lang="en-P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PH"/>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PH"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eaLnBrk="0" hangingPunct="0">
              <a:defRPr>
                <a:cs typeface="+mn-cs"/>
              </a:defRPr>
            </a:lvl1pPr>
          </a:lstStyle>
          <a:p>
            <a:pPr>
              <a:defRPr/>
            </a:pPr>
            <a:endParaRPr lang="en-PH"/>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eaLnBrk="0" hangingPunct="0">
              <a:defRPr>
                <a:cs typeface="+mn-cs"/>
              </a:defRPr>
            </a:lvl1pPr>
          </a:lstStyle>
          <a:p>
            <a:pPr>
              <a:defRPr/>
            </a:pPr>
            <a:endParaRPr lang="en-PH"/>
          </a:p>
        </p:txBody>
      </p:sp>
      <p:sp>
        <p:nvSpPr>
          <p:cNvPr id="7" name="Slide Number Placeholder 5"/>
          <p:cNvSpPr>
            <a:spLocks noGrp="1"/>
          </p:cNvSpPr>
          <p:nvPr>
            <p:ph type="sldNum" sz="quarter" idx="12"/>
          </p:nvPr>
        </p:nvSpPr>
        <p:spPr>
          <a:xfrm>
            <a:off x="6553200" y="6356350"/>
            <a:ext cx="2133600" cy="365125"/>
          </a:xfrm>
        </p:spPr>
        <p:txBody>
          <a:bodyPr/>
          <a:lstStyle>
            <a:lvl1pPr>
              <a:defRPr/>
            </a:lvl1pPr>
          </a:lstStyle>
          <a:p>
            <a:pPr>
              <a:defRPr/>
            </a:pPr>
            <a:fld id="{3785911E-E5B5-40E8-9113-5FC55E0C024A}" type="slidenum">
              <a:rPr lang="en-PH"/>
              <a:pPr>
                <a:defRPr/>
              </a:pPr>
              <a:t>‹#›</a:t>
            </a:fld>
            <a:endParaRPr lang="en-P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pic>
        <p:nvPicPr>
          <p:cNvPr id="3074" name="Picture 4" descr="C:\Users\TUAZON\Desktop\SOAR HIGH PAF\PAF ppt heading5.png"/>
          <p:cNvPicPr>
            <a:picLocks noChangeAspect="1" noChangeArrowheads="1"/>
          </p:cNvPicPr>
          <p:nvPr userDrawn="1"/>
        </p:nvPicPr>
        <p:blipFill>
          <a:blip r:embed="rId16" cstate="print"/>
          <a:srcRect/>
          <a:stretch>
            <a:fillRect/>
          </a:stretch>
        </p:blipFill>
        <p:spPr bwMode="auto">
          <a:xfrm>
            <a:off x="1588" y="3505200"/>
            <a:ext cx="9142412" cy="3365500"/>
          </a:xfrm>
          <a:prstGeom prst="rect">
            <a:avLst/>
          </a:prstGeom>
          <a:noFill/>
          <a:ln w="9525">
            <a:noFill/>
            <a:miter lim="800000"/>
            <a:headEnd/>
            <a:tailEnd/>
          </a:ln>
        </p:spPr>
      </p:pic>
      <p:sp>
        <p:nvSpPr>
          <p:cNvPr id="3" name="Slide Number Placeholder 5"/>
          <p:cNvSpPr>
            <a:spLocks noGrp="1"/>
          </p:cNvSpPr>
          <p:nvPr>
            <p:ph type="sldNum" sz="quarter" idx="4"/>
          </p:nvPr>
        </p:nvSpPr>
        <p:spPr>
          <a:xfrm>
            <a:off x="8382000" y="6416675"/>
            <a:ext cx="762000" cy="365125"/>
          </a:xfrm>
          <a:prstGeom prst="rect">
            <a:avLst/>
          </a:prstGeom>
        </p:spPr>
        <p:txBody>
          <a:bodyPr/>
          <a:lstStyle>
            <a:lvl1pPr eaLnBrk="0" hangingPunct="0">
              <a:defRPr>
                <a:cs typeface="+mn-cs"/>
              </a:defRPr>
            </a:lvl1pPr>
          </a:lstStyle>
          <a:p>
            <a:pPr>
              <a:defRPr/>
            </a:pPr>
            <a:fld id="{54A5C627-CAF2-4449-8F1D-E77BD82AF52E}" type="slidenum">
              <a:rPr lang="en-PH"/>
              <a:pPr>
                <a:defRPr/>
              </a:pPr>
              <a:t>‹#›</a:t>
            </a:fld>
            <a:endParaRPr lang="en-PH"/>
          </a:p>
        </p:txBody>
      </p:sp>
    </p:spTree>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 id="2147484350"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lang="en-US" sz="4000" b="1" kern="1200" spc="50" dirty="0">
          <a:ln w="11430"/>
          <a:solidFill>
            <a:srgbClr val="000090"/>
          </a:solidFill>
          <a:effectLst>
            <a:outerShdw blurRad="76200" dist="50800" dir="5400000" algn="tl" rotWithShape="0">
              <a:srgbClr val="000000">
                <a:alpha val="65000"/>
              </a:srgbClr>
            </a:outerShdw>
          </a:effectLst>
          <a:latin typeface="Cambria"/>
          <a:ea typeface="MS PGothic" panose="020B0600070205080204" pitchFamily="34" charset="-128"/>
          <a:cs typeface="Cambria"/>
        </a:defRPr>
      </a:lvl1pPr>
      <a:lvl2pPr algn="ctr" rtl="0" eaLnBrk="0" fontAlgn="base" hangingPunct="0">
        <a:spcBef>
          <a:spcPct val="0"/>
        </a:spcBef>
        <a:spcAft>
          <a:spcPct val="0"/>
        </a:spcAft>
        <a:defRPr sz="4000" b="1">
          <a:solidFill>
            <a:srgbClr val="000090"/>
          </a:solidFill>
          <a:latin typeface="Cambria" pitchFamily="18" charset="0"/>
          <a:ea typeface="MS PGothic" panose="020B0600070205080204" pitchFamily="34" charset="-128"/>
          <a:cs typeface="Cambria" pitchFamily="18" charset="0"/>
        </a:defRPr>
      </a:lvl2pPr>
      <a:lvl3pPr algn="ctr" rtl="0" eaLnBrk="0" fontAlgn="base" hangingPunct="0">
        <a:spcBef>
          <a:spcPct val="0"/>
        </a:spcBef>
        <a:spcAft>
          <a:spcPct val="0"/>
        </a:spcAft>
        <a:defRPr sz="4000" b="1">
          <a:solidFill>
            <a:srgbClr val="000090"/>
          </a:solidFill>
          <a:latin typeface="Cambria" pitchFamily="18" charset="0"/>
          <a:ea typeface="MS PGothic" panose="020B0600070205080204" pitchFamily="34" charset="-128"/>
          <a:cs typeface="Cambria" pitchFamily="18" charset="0"/>
        </a:defRPr>
      </a:lvl3pPr>
      <a:lvl4pPr algn="ctr" rtl="0" eaLnBrk="0" fontAlgn="base" hangingPunct="0">
        <a:spcBef>
          <a:spcPct val="0"/>
        </a:spcBef>
        <a:spcAft>
          <a:spcPct val="0"/>
        </a:spcAft>
        <a:defRPr sz="4000" b="1">
          <a:solidFill>
            <a:srgbClr val="000090"/>
          </a:solidFill>
          <a:latin typeface="Cambria" pitchFamily="18" charset="0"/>
          <a:ea typeface="MS PGothic" panose="020B0600070205080204" pitchFamily="34" charset="-128"/>
          <a:cs typeface="Cambria" pitchFamily="18" charset="0"/>
        </a:defRPr>
      </a:lvl4pPr>
      <a:lvl5pPr algn="ctr" rtl="0" eaLnBrk="0" fontAlgn="base" hangingPunct="0">
        <a:spcBef>
          <a:spcPct val="0"/>
        </a:spcBef>
        <a:spcAft>
          <a:spcPct val="0"/>
        </a:spcAft>
        <a:defRPr sz="4000" b="1">
          <a:solidFill>
            <a:srgbClr val="000090"/>
          </a:solidFill>
          <a:latin typeface="Cambria" pitchFamily="18" charset="0"/>
          <a:ea typeface="MS PGothic" panose="020B0600070205080204" pitchFamily="34" charset="-128"/>
          <a:cs typeface="Cambr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5.jpe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notesSlide" Target="../notesSlides/notesSlide14.xml"/><Relationship Id="rId7" Type="http://schemas.openxmlformats.org/officeDocument/2006/relationships/image" Target="../media/image50.jpeg"/><Relationship Id="rId12"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55.png"/><Relationship Id="rId10" Type="http://schemas.openxmlformats.org/officeDocument/2006/relationships/image" Target="../media/image56.png"/><Relationship Id="rId4" Type="http://schemas.openxmlformats.org/officeDocument/2006/relationships/image" Target="../media/image1.jpe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3" Type="http://schemas.openxmlformats.org/officeDocument/2006/relationships/hyperlink" Target="Revised%20Structure/Tactical%20Helicopter%20Wing.pptx" TargetMode="External"/><Relationship Id="rId18" Type="http://schemas.openxmlformats.org/officeDocument/2006/relationships/hyperlink" Target="Revised%20Structure/Composite%20Tactical%20Wing.pptx" TargetMode="External"/><Relationship Id="rId26" Type="http://schemas.openxmlformats.org/officeDocument/2006/relationships/hyperlink" Target="Revised%20Structure/Air%20Force%20General%20Hospital.pptx" TargetMode="External"/><Relationship Id="rId39" Type="http://schemas.openxmlformats.org/officeDocument/2006/relationships/image" Target="../media/image60.jpeg"/><Relationship Id="rId21" Type="http://schemas.openxmlformats.org/officeDocument/2006/relationships/hyperlink" Target="Revised%20Structure/Air%20Force%20Weather%20Group.pptx" TargetMode="External"/><Relationship Id="rId34" Type="http://schemas.openxmlformats.org/officeDocument/2006/relationships/hyperlink" Target="Revised%20Structure/Air%20Logistics%20Command.pptx" TargetMode="External"/><Relationship Id="rId42" Type="http://schemas.openxmlformats.org/officeDocument/2006/relationships/image" Target="../media/image63.jpeg"/><Relationship Id="rId7" Type="http://schemas.openxmlformats.org/officeDocument/2006/relationships/hyperlink" Target="Revised%20Structure/1st%20Air%20Division.pptx#-1,4,Slide 4" TargetMode="External"/><Relationship Id="rId2" Type="http://schemas.openxmlformats.org/officeDocument/2006/relationships/slideLayout" Target="../slideLayouts/slideLayout2.xml"/><Relationship Id="rId16" Type="http://schemas.openxmlformats.org/officeDocument/2006/relationships/hyperlink" Target="Revised%20Structure/520%20Air%20Base%20Wing.pptx" TargetMode="External"/><Relationship Id="rId20" Type="http://schemas.openxmlformats.org/officeDocument/2006/relationships/hyperlink" Target="Revised%20Structure/Search%20and%20Rescue%20Group.pptx" TargetMode="External"/><Relationship Id="rId29" Type="http://schemas.openxmlformats.org/officeDocument/2006/relationships/hyperlink" Target="Revised%20Structure/Air%20Power%20Institute.pptx" TargetMode="External"/><Relationship Id="rId41" Type="http://schemas.openxmlformats.org/officeDocument/2006/relationships/image" Target="../media/image62.jpeg"/><Relationship Id="rId1" Type="http://schemas.openxmlformats.org/officeDocument/2006/relationships/tags" Target="../tags/tag4.xml"/><Relationship Id="rId6" Type="http://schemas.openxmlformats.org/officeDocument/2006/relationships/hyperlink" Target="Revised%20Structure/3rd%20Air%20Division.pptx#-1,19,Slide 19" TargetMode="External"/><Relationship Id="rId11" Type="http://schemas.openxmlformats.org/officeDocument/2006/relationships/hyperlink" Target="Revised%20Structure/1st%20Air%20Division.pptx" TargetMode="External"/><Relationship Id="rId24" Type="http://schemas.openxmlformats.org/officeDocument/2006/relationships/hyperlink" Target="Revised%20Structure/Air%20Force%20Finance%20Center.pptx" TargetMode="External"/><Relationship Id="rId32" Type="http://schemas.openxmlformats.org/officeDocument/2006/relationships/hyperlink" Target="Revised%20Structure/Maintenance%20Wing.pptx" TargetMode="External"/><Relationship Id="rId37" Type="http://schemas.openxmlformats.org/officeDocument/2006/relationships/hyperlink" Target="Revised%20Structure/2nd%20Air%20Division.pptx#-1,19,Slide 19" TargetMode="External"/><Relationship Id="rId40" Type="http://schemas.openxmlformats.org/officeDocument/2006/relationships/image" Target="../media/image61.png"/><Relationship Id="rId5" Type="http://schemas.openxmlformats.org/officeDocument/2006/relationships/hyperlink" Target="Revised%20Structure/3rd%20Air%20Division.pptx#-1,4,Slide 4" TargetMode="External"/><Relationship Id="rId15" Type="http://schemas.openxmlformats.org/officeDocument/2006/relationships/hyperlink" Target="Revised%20Structure/Presidential%20Airlift%20Wing.pptx" TargetMode="External"/><Relationship Id="rId23" Type="http://schemas.openxmlformats.org/officeDocument/2006/relationships/hyperlink" Target="Revised%20Structure/Air%20Force%20Accounting%20Center.pptx" TargetMode="External"/><Relationship Id="rId28" Type="http://schemas.openxmlformats.org/officeDocument/2006/relationships/hyperlink" Target="Revised%20Structure/Air%20Force%20Special%20Services%20Group.pptx" TargetMode="External"/><Relationship Id="rId36" Type="http://schemas.openxmlformats.org/officeDocument/2006/relationships/hyperlink" Target="Revised%20Structure/Air%20Education%20and%20Training%20Command.pptx" TargetMode="External"/><Relationship Id="rId10" Type="http://schemas.openxmlformats.org/officeDocument/2006/relationships/hyperlink" Target="Revised%20Structure/3rd%20Air%20Division.pptx" TargetMode="External"/><Relationship Id="rId19" Type="http://schemas.openxmlformats.org/officeDocument/2006/relationships/hyperlink" Target="Revised%20Structure/Air%20Intelligence%20and%20Security%20Group.pptx" TargetMode="External"/><Relationship Id="rId31" Type="http://schemas.openxmlformats.org/officeDocument/2006/relationships/hyperlink" Target="Revised%20Structure/Aviation%20Engineer%20Wing.pptx" TargetMode="External"/><Relationship Id="rId4" Type="http://schemas.openxmlformats.org/officeDocument/2006/relationships/hyperlink" Target="Revised%20Structure/2nd%20Air%20Division.pptx#-1,4,Slide 4" TargetMode="External"/><Relationship Id="rId9" Type="http://schemas.openxmlformats.org/officeDocument/2006/relationships/hyperlink" Target="Revised%20Structure/2nd%20Air%20Division.pptx" TargetMode="External"/><Relationship Id="rId14" Type="http://schemas.openxmlformats.org/officeDocument/2006/relationships/hyperlink" Target="Revised%20Structure/Airlift%20Wing.pptx" TargetMode="External"/><Relationship Id="rId22" Type="http://schemas.openxmlformats.org/officeDocument/2006/relationships/hyperlink" Target="Revised%20Structure/Communications-Electronics%20&amp;%20Info%20Sys%20Group.pptx" TargetMode="External"/><Relationship Id="rId27" Type="http://schemas.openxmlformats.org/officeDocument/2006/relationships/hyperlink" Target="Revised%20Structure/PAF%20Dental%20Dispensary.pptx" TargetMode="External"/><Relationship Id="rId30" Type="http://schemas.openxmlformats.org/officeDocument/2006/relationships/hyperlink" Target="Revised%20Structure/Headquarters%20Service%20Support%20Group.pptx" TargetMode="External"/><Relationship Id="rId35" Type="http://schemas.openxmlformats.org/officeDocument/2006/relationships/hyperlink" Target="Revised%20Structure/Supply%20Wing.pptx" TargetMode="External"/><Relationship Id="rId43" Type="http://schemas.openxmlformats.org/officeDocument/2006/relationships/image" Target="../media/image64.png"/><Relationship Id="rId8" Type="http://schemas.openxmlformats.org/officeDocument/2006/relationships/hyperlink" Target="Revised%20Structure/Headquarters%20Philippine%20Air%20Force.pptx" TargetMode="External"/><Relationship Id="rId3" Type="http://schemas.openxmlformats.org/officeDocument/2006/relationships/notesSlide" Target="../notesSlides/notesSlide19.xml"/><Relationship Id="rId12" Type="http://schemas.openxmlformats.org/officeDocument/2006/relationships/hyperlink" Target="Revised%20Structure/Air%20Force%20Reserve%20Command.pptx" TargetMode="External"/><Relationship Id="rId17" Type="http://schemas.openxmlformats.org/officeDocument/2006/relationships/hyperlink" Target="Revised%20Structure/Strike%20Wing.pptx" TargetMode="External"/><Relationship Id="rId25" Type="http://schemas.openxmlformats.org/officeDocument/2006/relationships/hyperlink" Target="Revised%20Structure/PAF%20Personnel%20Management%20Center.pptx" TargetMode="External"/><Relationship Id="rId33" Type="http://schemas.openxmlformats.org/officeDocument/2006/relationships/hyperlink" Target="Revised%20Structure/Air%20Force%20Research%20&amp;%20Development%20Center.pptx" TargetMode="External"/><Relationship Id="rId38" Type="http://schemas.openxmlformats.org/officeDocument/2006/relationships/image" Target="../media/image59.jpeg"/></Relationships>
</file>

<file path=ppt/slides/_rels/slide28.xml.rels><?xml version="1.0" encoding="UTF-8" standalone="yes"?>
<Relationships xmlns="http://schemas.openxmlformats.org/package/2006/relationships"><Relationship Id="rId13" Type="http://schemas.openxmlformats.org/officeDocument/2006/relationships/hyperlink" Target="Revised%20Structure/Tactical%20Helicopter%20Wing.pptx" TargetMode="External"/><Relationship Id="rId18" Type="http://schemas.openxmlformats.org/officeDocument/2006/relationships/hyperlink" Target="Revised%20Structure/Composite%20Tactical%20Wing.pptx" TargetMode="External"/><Relationship Id="rId26" Type="http://schemas.openxmlformats.org/officeDocument/2006/relationships/hyperlink" Target="Revised%20Structure/Air%20Force%20General%20Hospital.pptx" TargetMode="External"/><Relationship Id="rId39" Type="http://schemas.openxmlformats.org/officeDocument/2006/relationships/image" Target="../media/image66.jpeg"/><Relationship Id="rId21" Type="http://schemas.openxmlformats.org/officeDocument/2006/relationships/hyperlink" Target="Revised%20Structure/Air%20Force%20Weather%20Group.pptx" TargetMode="External"/><Relationship Id="rId34" Type="http://schemas.openxmlformats.org/officeDocument/2006/relationships/hyperlink" Target="Revised%20Structure/Air%20Logistics%20Command.pptx" TargetMode="External"/><Relationship Id="rId42" Type="http://schemas.openxmlformats.org/officeDocument/2006/relationships/image" Target="../media/image69.jpeg"/><Relationship Id="rId7" Type="http://schemas.openxmlformats.org/officeDocument/2006/relationships/hyperlink" Target="Revised%20Structure/1st%20Air%20Division.pptx#-1,4,Slide 4" TargetMode="External"/><Relationship Id="rId2" Type="http://schemas.openxmlformats.org/officeDocument/2006/relationships/slideLayout" Target="../slideLayouts/slideLayout2.xml"/><Relationship Id="rId16" Type="http://schemas.openxmlformats.org/officeDocument/2006/relationships/hyperlink" Target="Revised%20Structure/520%20Air%20Base%20Wing.pptx" TargetMode="External"/><Relationship Id="rId20" Type="http://schemas.openxmlformats.org/officeDocument/2006/relationships/hyperlink" Target="Revised%20Structure/Search%20and%20Rescue%20Group.pptx" TargetMode="External"/><Relationship Id="rId29" Type="http://schemas.openxmlformats.org/officeDocument/2006/relationships/hyperlink" Target="Revised%20Structure/Air%20Power%20Institute.pptx" TargetMode="External"/><Relationship Id="rId41" Type="http://schemas.openxmlformats.org/officeDocument/2006/relationships/image" Target="../media/image68.png"/><Relationship Id="rId1" Type="http://schemas.openxmlformats.org/officeDocument/2006/relationships/tags" Target="../tags/tag5.xml"/><Relationship Id="rId6" Type="http://schemas.openxmlformats.org/officeDocument/2006/relationships/hyperlink" Target="Revised%20Structure/3rd%20Air%20Division.pptx#-1,19,Slide 19" TargetMode="External"/><Relationship Id="rId11" Type="http://schemas.openxmlformats.org/officeDocument/2006/relationships/hyperlink" Target="Revised%20Structure/1st%20Air%20Division.pptx" TargetMode="External"/><Relationship Id="rId24" Type="http://schemas.openxmlformats.org/officeDocument/2006/relationships/hyperlink" Target="Revised%20Structure/Air%20Force%20Finance%20Center.pptx" TargetMode="External"/><Relationship Id="rId32" Type="http://schemas.openxmlformats.org/officeDocument/2006/relationships/hyperlink" Target="Revised%20Structure/Maintenance%20Wing.pptx" TargetMode="External"/><Relationship Id="rId37" Type="http://schemas.openxmlformats.org/officeDocument/2006/relationships/hyperlink" Target="Revised%20Structure/2nd%20Air%20Division.pptx#-1,19,Slide 19" TargetMode="External"/><Relationship Id="rId40" Type="http://schemas.openxmlformats.org/officeDocument/2006/relationships/image" Target="../media/image67.jpeg"/><Relationship Id="rId5" Type="http://schemas.openxmlformats.org/officeDocument/2006/relationships/hyperlink" Target="Revised%20Structure/3rd%20Air%20Division.pptx#-1,4,Slide 4" TargetMode="External"/><Relationship Id="rId15" Type="http://schemas.openxmlformats.org/officeDocument/2006/relationships/hyperlink" Target="Revised%20Structure/Presidential%20Airlift%20Wing.pptx" TargetMode="External"/><Relationship Id="rId23" Type="http://schemas.openxmlformats.org/officeDocument/2006/relationships/hyperlink" Target="Revised%20Structure/Air%20Force%20Accounting%20Center.pptx" TargetMode="External"/><Relationship Id="rId28" Type="http://schemas.openxmlformats.org/officeDocument/2006/relationships/hyperlink" Target="Revised%20Structure/Air%20Force%20Special%20Services%20Group.pptx" TargetMode="External"/><Relationship Id="rId36" Type="http://schemas.openxmlformats.org/officeDocument/2006/relationships/hyperlink" Target="Revised%20Structure/Air%20Education%20and%20Training%20Command.pptx" TargetMode="External"/><Relationship Id="rId10" Type="http://schemas.openxmlformats.org/officeDocument/2006/relationships/hyperlink" Target="Revised%20Structure/3rd%20Air%20Division.pptx" TargetMode="External"/><Relationship Id="rId19" Type="http://schemas.openxmlformats.org/officeDocument/2006/relationships/hyperlink" Target="Revised%20Structure/Air%20Intelligence%20and%20Security%20Group.pptx" TargetMode="External"/><Relationship Id="rId31" Type="http://schemas.openxmlformats.org/officeDocument/2006/relationships/hyperlink" Target="Revised%20Structure/Aviation%20Engineer%20Wing.pptx" TargetMode="External"/><Relationship Id="rId44" Type="http://schemas.openxmlformats.org/officeDocument/2006/relationships/image" Target="../media/image71.jpeg"/><Relationship Id="rId4" Type="http://schemas.openxmlformats.org/officeDocument/2006/relationships/hyperlink" Target="Revised%20Structure/2nd%20Air%20Division.pptx#-1,4,Slide 4" TargetMode="External"/><Relationship Id="rId9" Type="http://schemas.openxmlformats.org/officeDocument/2006/relationships/hyperlink" Target="Revised%20Structure/2nd%20Air%20Division.pptx" TargetMode="External"/><Relationship Id="rId14" Type="http://schemas.openxmlformats.org/officeDocument/2006/relationships/hyperlink" Target="Revised%20Structure/Airlift%20Wing.pptx" TargetMode="External"/><Relationship Id="rId22" Type="http://schemas.openxmlformats.org/officeDocument/2006/relationships/hyperlink" Target="Revised%20Structure/Communications-Electronics%20&amp;%20Info%20Sys%20Group.pptx" TargetMode="External"/><Relationship Id="rId27" Type="http://schemas.openxmlformats.org/officeDocument/2006/relationships/hyperlink" Target="Revised%20Structure/PAF%20Dental%20Dispensary.pptx" TargetMode="External"/><Relationship Id="rId30" Type="http://schemas.openxmlformats.org/officeDocument/2006/relationships/hyperlink" Target="Revised%20Structure/Headquarters%20Service%20Support%20Group.pptx" TargetMode="External"/><Relationship Id="rId35" Type="http://schemas.openxmlformats.org/officeDocument/2006/relationships/hyperlink" Target="Revised%20Structure/Supply%20Wing.pptx" TargetMode="External"/><Relationship Id="rId43" Type="http://schemas.openxmlformats.org/officeDocument/2006/relationships/image" Target="../media/image70.jpeg"/><Relationship Id="rId8" Type="http://schemas.openxmlformats.org/officeDocument/2006/relationships/hyperlink" Target="Revised%20Structure/Headquarters%20Philippine%20Air%20Force.pptx" TargetMode="External"/><Relationship Id="rId3" Type="http://schemas.openxmlformats.org/officeDocument/2006/relationships/notesSlide" Target="../notesSlides/notesSlide20.xml"/><Relationship Id="rId12" Type="http://schemas.openxmlformats.org/officeDocument/2006/relationships/hyperlink" Target="Revised%20Structure/Air%20Force%20Reserve%20Command.pptx" TargetMode="External"/><Relationship Id="rId17" Type="http://schemas.openxmlformats.org/officeDocument/2006/relationships/hyperlink" Target="Revised%20Structure/Strike%20Wing.pptx" TargetMode="External"/><Relationship Id="rId25" Type="http://schemas.openxmlformats.org/officeDocument/2006/relationships/hyperlink" Target="Revised%20Structure/PAF%20Personnel%20Management%20Center.pptx" TargetMode="External"/><Relationship Id="rId33" Type="http://schemas.openxmlformats.org/officeDocument/2006/relationships/hyperlink" Target="Revised%20Structure/Air%20Force%20Research%20&amp;%20Development%20Center.pptx" TargetMode="External"/><Relationship Id="rId38" Type="http://schemas.openxmlformats.org/officeDocument/2006/relationships/image" Target="../media/image6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jpeg"/><Relationship Id="rId3" Type="http://schemas.openxmlformats.org/officeDocument/2006/relationships/notesSlide" Target="../notesSlides/notesSlide24.xml"/><Relationship Id="rId7" Type="http://schemas.openxmlformats.org/officeDocument/2006/relationships/image" Target="../media/image79.png"/><Relationship Id="rId12"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92.jpeg"/></Relationships>
</file>

<file path=ppt/slides/_rels/slide35.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99.jpeg"/></Relationships>
</file>

<file path=ppt/slides/_rels/slide3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00.jpeg"/><Relationship Id="rId7"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jpeg"/><Relationship Id="rId3" Type="http://schemas.openxmlformats.org/officeDocument/2006/relationships/image" Target="../media/image106.jpeg"/><Relationship Id="rId7" Type="http://schemas.openxmlformats.org/officeDocument/2006/relationships/image" Target="../media/image110.jpeg"/><Relationship Id="rId12" Type="http://schemas.openxmlformats.org/officeDocument/2006/relationships/image" Target="../media/image115.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11" Type="http://schemas.openxmlformats.org/officeDocument/2006/relationships/image" Target="../media/image114.jpeg"/><Relationship Id="rId5" Type="http://schemas.openxmlformats.org/officeDocument/2006/relationships/image" Target="../media/image108.jpeg"/><Relationship Id="rId15" Type="http://schemas.openxmlformats.org/officeDocument/2006/relationships/image" Target="../media/image118.jpeg"/><Relationship Id="rId10" Type="http://schemas.openxmlformats.org/officeDocument/2006/relationships/image" Target="../media/image113.jpeg"/><Relationship Id="rId4" Type="http://schemas.openxmlformats.org/officeDocument/2006/relationships/image" Target="../media/image107.jpeg"/><Relationship Id="rId9" Type="http://schemas.openxmlformats.org/officeDocument/2006/relationships/image" Target="../media/image112.jpeg"/><Relationship Id="rId14" Type="http://schemas.openxmlformats.org/officeDocument/2006/relationships/image" Target="../media/image117.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128.emf"/><Relationship Id="rId3" Type="http://schemas.openxmlformats.org/officeDocument/2006/relationships/image" Target="../media/image62.jpeg"/><Relationship Id="rId7" Type="http://schemas.openxmlformats.org/officeDocument/2006/relationships/image" Target="../media/image127.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2.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3.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53.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5.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5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08%200800H%20May%202014.pptx#-1,8,Slide 8"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2328208"/>
            <a:ext cx="7162800" cy="1938992"/>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000" b="1" i="1" spc="50" dirty="0">
                <a:ln w="11430"/>
                <a:solidFill>
                  <a:srgbClr val="000090"/>
                </a:solidFill>
                <a:effectLst>
                  <a:outerShdw blurRad="76200" dist="50800" dir="5400000" algn="tl" rotWithShape="0">
                    <a:srgbClr val="000000">
                      <a:alpha val="65000"/>
                    </a:srgbClr>
                  </a:outerShdw>
                </a:effectLst>
                <a:latin typeface="Calibri" charset="0"/>
                <a:ea typeface="ヒラギノ角ゴ ProN W3"/>
                <a:cs typeface="Arial" pitchFamily="34" charset="0"/>
              </a:rPr>
              <a:t>Philippine Air Force </a:t>
            </a:r>
          </a:p>
          <a:p>
            <a:pPr algn="ctr" fontAlgn="auto">
              <a:spcBef>
                <a:spcPts val="0"/>
              </a:spcBef>
              <a:spcAft>
                <a:spcPts val="0"/>
              </a:spcAft>
              <a:defRPr/>
            </a:pPr>
            <a:r>
              <a:rPr lang="en-US" sz="6000" b="1" i="1" spc="50" dirty="0">
                <a:ln w="11430"/>
                <a:solidFill>
                  <a:srgbClr val="000090"/>
                </a:solidFill>
                <a:effectLst>
                  <a:outerShdw blurRad="76200" dist="50800" dir="5400000" algn="tl" rotWithShape="0">
                    <a:srgbClr val="000000">
                      <a:alpha val="65000"/>
                    </a:srgbClr>
                  </a:outerShdw>
                </a:effectLst>
                <a:latin typeface="Calibri" charset="0"/>
                <a:ea typeface="ヒラギノ角ゴ ProN W3"/>
                <a:cs typeface="Arial" pitchFamily="34" charset="0"/>
              </a:rPr>
              <a:t>Flight Plan 2028</a:t>
            </a:r>
          </a:p>
        </p:txBody>
      </p:sp>
      <p:sp>
        <p:nvSpPr>
          <p:cNvPr id="17411" name="Content Placeholder 4"/>
          <p:cNvSpPr txBox="1">
            <a:spLocks/>
          </p:cNvSpPr>
          <p:nvPr/>
        </p:nvSpPr>
        <p:spPr bwMode="auto">
          <a:xfrm>
            <a:off x="1828800" y="4765675"/>
            <a:ext cx="5791200" cy="1482725"/>
          </a:xfrm>
          <a:prstGeom prst="rect">
            <a:avLst/>
          </a:prstGeom>
          <a:noFill/>
          <a:ln w="9525">
            <a:noFill/>
            <a:miter lim="800000"/>
            <a:headEnd/>
            <a:tailEnd/>
          </a:ln>
        </p:spPr>
        <p:txBody>
          <a:bodyPr/>
          <a:lstStyle/>
          <a:p>
            <a:pPr algn="ctr">
              <a:buFont typeface="Arial" pitchFamily="34" charset="0"/>
              <a:buNone/>
            </a:pPr>
            <a:r>
              <a:rPr lang="en-PH" sz="3200" b="1" dirty="0" smtClean="0">
                <a:solidFill>
                  <a:srgbClr val="000090"/>
                </a:solidFill>
              </a:rPr>
              <a:t>AFP Governance Exposition 2014 </a:t>
            </a:r>
            <a:endParaRPr lang="en-PH" sz="3200" b="1" dirty="0">
              <a:solidFill>
                <a:srgbClr val="000090"/>
              </a:solidFill>
            </a:endParaRPr>
          </a:p>
          <a:p>
            <a:pPr algn="ctr">
              <a:buFont typeface="Arial" pitchFamily="34" charset="0"/>
              <a:buNone/>
            </a:pPr>
            <a:r>
              <a:rPr lang="en-PH" sz="2300" b="1" dirty="0" smtClean="0">
                <a:solidFill>
                  <a:srgbClr val="000066"/>
                </a:solidFill>
              </a:rPr>
              <a:t>Main Restaurant, AFPCOC, CGEA</a:t>
            </a:r>
            <a:endParaRPr lang="en-PH" sz="2300" b="1" dirty="0">
              <a:solidFill>
                <a:srgbClr val="000066"/>
              </a:solidFill>
            </a:endParaRPr>
          </a:p>
          <a:p>
            <a:pPr algn="ctr">
              <a:spcBef>
                <a:spcPct val="20000"/>
              </a:spcBef>
              <a:buFont typeface="Arial" pitchFamily="34" charset="0"/>
              <a:buNone/>
            </a:pPr>
            <a:r>
              <a:rPr lang="en-PH" sz="2000" b="1" dirty="0" smtClean="0">
                <a:solidFill>
                  <a:srgbClr val="000066"/>
                </a:solidFill>
              </a:rPr>
              <a:t>17 December2014</a:t>
            </a:r>
            <a:endParaRPr lang="en-PH" sz="2000" b="1" dirty="0">
              <a:solidFill>
                <a:srgbClr val="000066"/>
              </a:solidFill>
            </a:endParaRPr>
          </a:p>
        </p:txBody>
      </p:sp>
      <p:pic>
        <p:nvPicPr>
          <p:cNvPr id="19460" name="Picture 2" descr="F:\PAF_Seal.png"/>
          <p:cNvPicPr>
            <a:picLocks noChangeAspect="1" noChangeArrowheads="1"/>
          </p:cNvPicPr>
          <p:nvPr/>
        </p:nvPicPr>
        <p:blipFill>
          <a:blip r:embed="rId5" cstate="print"/>
          <a:srcRect/>
          <a:stretch>
            <a:fillRect/>
          </a:stretch>
        </p:blipFill>
        <p:spPr bwMode="auto">
          <a:xfrm>
            <a:off x="3657600" y="381000"/>
            <a:ext cx="1905000" cy="1905000"/>
          </a:xfrm>
          <a:prstGeom prst="rect">
            <a:avLst/>
          </a:prstGeom>
          <a:ln>
            <a:noFill/>
          </a:ln>
          <a:effectLst>
            <a:outerShdw blurRad="292100" dist="139700" dir="2700000" algn="tl" rotWithShape="0">
              <a:srgbClr val="333333">
                <a:alpha val="65000"/>
              </a:srgbClr>
            </a:outerShdw>
          </a:effectLst>
        </p:spPr>
      </p:pic>
      <p:sp>
        <p:nvSpPr>
          <p:cNvPr id="17413" name="Slide Number Placeholder 4"/>
          <p:cNvSpPr>
            <a:spLocks noGrp="1"/>
          </p:cNvSpPr>
          <p:nvPr>
            <p:ph type="sldNum" sz="quarter" idx="12"/>
          </p:nvPr>
        </p:nvSpPr>
        <p:spPr bwMode="auto">
          <a:xfrm>
            <a:off x="8382000" y="6492875"/>
            <a:ext cx="762000" cy="365125"/>
          </a:xfrm>
          <a:ln>
            <a:miter lim="800000"/>
            <a:headEnd/>
            <a:tailEnd/>
          </a:ln>
        </p:spPr>
        <p:txBody>
          <a:bodyPr vert="horz" wrap="square" lIns="91440" tIns="45720" rIns="91440" bIns="45720" numCol="1" anchor="t" anchorCtr="0" compatLnSpc="1">
            <a:prstTxWarp prst="textNoShape">
              <a:avLst/>
            </a:prstTxWarp>
          </a:bodyPr>
          <a:lstStyle/>
          <a:p>
            <a:pPr>
              <a:defRPr/>
            </a:pPr>
            <a:fld id="{65CFF416-9F27-4AB3-AF4B-62FA4B87CBAC}" type="slidenum">
              <a:rPr lang="en-PH" smtClean="0"/>
              <a:pPr>
                <a:defRPr/>
              </a:pPr>
              <a:t>1</a:t>
            </a:fld>
            <a:endParaRPr lang="en-PH" smtClean="0"/>
          </a:p>
        </p:txBody>
      </p:sp>
      <p:pic>
        <p:nvPicPr>
          <p:cNvPr id="2" name="PAF Flight  Plan Voice Ov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52600" y="2286000"/>
            <a:ext cx="609600" cy="609600"/>
          </a:xfrm>
          <a:prstGeom prst="rect">
            <a:avLst/>
          </a:prstGeom>
        </p:spPr>
      </p:pic>
    </p:spTree>
  </p:cSld>
  <p:clrMapOvr>
    <a:masterClrMapping/>
  </p:clrMapOvr>
  <p:transition spd="med" advTm="53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75"/>
            <a:ext cx="8229600" cy="609600"/>
          </a:xfrm>
        </p:spPr>
        <p:txBody>
          <a:bodyPr/>
          <a:lstStyle/>
          <a:p>
            <a:pPr>
              <a:defRPr/>
            </a:pPr>
            <a:r>
              <a:rPr>
                <a:latin typeface="Cambria"/>
                <a:ea typeface="MS PGothic" pitchFamily="34" charset="-128"/>
                <a:cs typeface="Cambria"/>
              </a:rPr>
              <a:t>Core Security Concerns</a:t>
            </a:r>
          </a:p>
        </p:txBody>
      </p:sp>
      <p:pic>
        <p:nvPicPr>
          <p:cNvPr id="4" name="Picture 3" descr="news.jpg"/>
          <p:cNvPicPr>
            <a:picLocks noChangeAspect="1"/>
          </p:cNvPicPr>
          <p:nvPr/>
        </p:nvPicPr>
        <p:blipFill>
          <a:blip r:embed="rId2" cstate="print"/>
          <a:stretch>
            <a:fillRect/>
          </a:stretch>
        </p:blipFill>
        <p:spPr>
          <a:xfrm>
            <a:off x="4724400" y="914400"/>
            <a:ext cx="4191000" cy="1524000"/>
          </a:xfrm>
          <a:prstGeom prst="rect">
            <a:avLst/>
          </a:prstGeom>
          <a:ln>
            <a:noFill/>
          </a:ln>
          <a:effectLst>
            <a:outerShdw blurRad="292100" dist="139700" dir="2700000" algn="tl" rotWithShape="0">
              <a:srgbClr val="333333">
                <a:alpha val="65000"/>
              </a:srgbClr>
            </a:outerShdw>
          </a:effectLst>
        </p:spPr>
      </p:pic>
      <p:pic>
        <p:nvPicPr>
          <p:cNvPr id="5" name="Picture 2" descr="C:\Users\Oss\Desktop\AACC\NON TRADITIONAL SECURITY CHALLENGES - Copy\download.jpeg"/>
          <p:cNvPicPr>
            <a:picLocks noChangeAspect="1" noChangeArrowheads="1"/>
          </p:cNvPicPr>
          <p:nvPr/>
        </p:nvPicPr>
        <p:blipFill>
          <a:blip r:embed="rId3" cstate="print"/>
          <a:srcRect/>
          <a:stretch>
            <a:fillRect/>
          </a:stretch>
        </p:blipFill>
        <p:spPr bwMode="auto">
          <a:xfrm>
            <a:off x="4724400" y="4289425"/>
            <a:ext cx="1971675" cy="1371600"/>
          </a:xfrm>
          <a:prstGeom prst="rect">
            <a:avLst/>
          </a:prstGeom>
          <a:ln>
            <a:noFill/>
          </a:ln>
          <a:effectLst>
            <a:outerShdw blurRad="292100" dist="139700" dir="2700000" algn="tl" rotWithShape="0">
              <a:srgbClr val="333333">
                <a:alpha val="65000"/>
              </a:srgbClr>
            </a:outerShdw>
          </a:effectLst>
        </p:spPr>
      </p:pic>
      <p:pic>
        <p:nvPicPr>
          <p:cNvPr id="6" name="Picture 5" descr="10649836_815958721761539_759979806572564807_n.jpg"/>
          <p:cNvPicPr>
            <a:picLocks noChangeAspect="1"/>
          </p:cNvPicPr>
          <p:nvPr/>
        </p:nvPicPr>
        <p:blipFill>
          <a:blip r:embed="rId4" cstate="print"/>
          <a:stretch>
            <a:fillRect/>
          </a:stretch>
        </p:blipFill>
        <p:spPr>
          <a:xfrm>
            <a:off x="6705600" y="4283075"/>
            <a:ext cx="2209800" cy="1371600"/>
          </a:xfrm>
          <a:prstGeom prst="rect">
            <a:avLst/>
          </a:prstGeom>
          <a:ln>
            <a:noFill/>
          </a:ln>
          <a:effectLst>
            <a:outerShdw blurRad="292100" dist="139700" dir="2700000" algn="tl" rotWithShape="0">
              <a:srgbClr val="333333">
                <a:alpha val="65000"/>
              </a:srgbClr>
            </a:outerShdw>
          </a:effectLst>
        </p:spPr>
      </p:pic>
      <p:pic>
        <p:nvPicPr>
          <p:cNvPr id="28678" name="Picture 2" descr="F:\mt-pinatubo1.jpg"/>
          <p:cNvPicPr>
            <a:picLocks noChangeAspect="1" noChangeArrowheads="1"/>
          </p:cNvPicPr>
          <p:nvPr/>
        </p:nvPicPr>
        <p:blipFill>
          <a:blip r:embed="rId5" cstate="print"/>
          <a:srcRect/>
          <a:stretch>
            <a:fillRect/>
          </a:stretch>
        </p:blipFill>
        <p:spPr bwMode="auto">
          <a:xfrm>
            <a:off x="6172200" y="2438400"/>
            <a:ext cx="2770188" cy="1844675"/>
          </a:xfrm>
          <a:prstGeom prst="rect">
            <a:avLst/>
          </a:prstGeom>
          <a:noFill/>
          <a:ln w="9525">
            <a:noFill/>
            <a:miter lim="800000"/>
            <a:headEnd/>
            <a:tailEnd/>
          </a:ln>
        </p:spPr>
      </p:pic>
      <p:pic>
        <p:nvPicPr>
          <p:cNvPr id="8" name="Picture 2" descr="http://i1.wp.com/gongjumonica.com/wp-content/uploads/2013/11/storm-surge-c-washingtonpost.jpg?resize=606%2C403"/>
          <p:cNvPicPr>
            <a:picLocks noChangeAspect="1" noChangeArrowheads="1"/>
          </p:cNvPicPr>
          <p:nvPr/>
        </p:nvPicPr>
        <p:blipFill>
          <a:blip r:embed="rId6" cstate="print"/>
          <a:srcRect/>
          <a:stretch>
            <a:fillRect/>
          </a:stretch>
        </p:blipFill>
        <p:spPr bwMode="auto">
          <a:xfrm>
            <a:off x="4738688" y="2438400"/>
            <a:ext cx="1890712" cy="1844675"/>
          </a:xfrm>
          <a:prstGeom prst="rect">
            <a:avLst/>
          </a:prstGeom>
          <a:ln>
            <a:noFill/>
          </a:ln>
          <a:effectLst>
            <a:outerShdw blurRad="292100" dist="139700" dir="2700000" algn="tl" rotWithShape="0">
              <a:srgbClr val="333333">
                <a:alpha val="65000"/>
              </a:srgbClr>
            </a:outerShdw>
          </a:effectLst>
        </p:spPr>
      </p:pic>
      <p:sp>
        <p:nvSpPr>
          <p:cNvPr id="11" name="Text Placeholder 2"/>
          <p:cNvSpPr txBox="1">
            <a:spLocks/>
          </p:cNvSpPr>
          <p:nvPr/>
        </p:nvSpPr>
        <p:spPr>
          <a:xfrm>
            <a:off x="228600" y="1066800"/>
            <a:ext cx="4267200" cy="4572000"/>
          </a:xfrm>
          <a:prstGeom prst="rect">
            <a:avLst/>
          </a:prstGeom>
          <a:solidFill>
            <a:srgbClr val="DCE6F2">
              <a:alpha val="25000"/>
            </a:srgbClr>
          </a:solidFill>
        </p:spPr>
        <p:txBody>
          <a:bodyPr/>
          <a:lstStyle/>
          <a:p>
            <a:pPr marL="806450" indent="-806450" eaLnBrk="0" hangingPunct="0">
              <a:spcBef>
                <a:spcPct val="20000"/>
              </a:spcBef>
              <a:buClr>
                <a:srgbClr val="800000"/>
              </a:buClr>
              <a:buFont typeface="Lucida Grande"/>
              <a:buChar char="▷"/>
              <a:defRPr/>
            </a:pPr>
            <a:r>
              <a:rPr lang="en-PH" sz="3200" dirty="0">
                <a:latin typeface="+mn-lt"/>
                <a:cs typeface="ＭＳ Ｐゴシック" charset="0"/>
              </a:rPr>
              <a:t>Territorial Defense</a:t>
            </a:r>
          </a:p>
          <a:p>
            <a:pPr marL="806450" indent="-806450" eaLnBrk="0" hangingPunct="0">
              <a:spcBef>
                <a:spcPct val="20000"/>
              </a:spcBef>
              <a:buClr>
                <a:srgbClr val="800000"/>
              </a:buClr>
              <a:buFont typeface="Lucida Grande"/>
              <a:buChar char="▷"/>
              <a:defRPr/>
            </a:pPr>
            <a:r>
              <a:rPr lang="en-PH" sz="3200" dirty="0">
                <a:latin typeface="+mn-lt"/>
                <a:cs typeface="ＭＳ Ｐゴシック" charset="0"/>
              </a:rPr>
              <a:t>Maritime Security</a:t>
            </a:r>
          </a:p>
          <a:p>
            <a:pPr marL="806450" indent="-806450" eaLnBrk="0" hangingPunct="0">
              <a:spcBef>
                <a:spcPct val="20000"/>
              </a:spcBef>
              <a:buClr>
                <a:srgbClr val="800000"/>
              </a:buClr>
              <a:buFont typeface="Lucida Grande"/>
              <a:buChar char="▷"/>
              <a:defRPr/>
            </a:pPr>
            <a:r>
              <a:rPr lang="en-PH" sz="3200" dirty="0">
                <a:latin typeface="+mn-lt"/>
                <a:cs typeface="ＭＳ Ｐゴシック" charset="0"/>
              </a:rPr>
              <a:t>Internal Security</a:t>
            </a:r>
          </a:p>
          <a:p>
            <a:pPr marL="806450" indent="-806450" eaLnBrk="0" hangingPunct="0">
              <a:spcBef>
                <a:spcPct val="20000"/>
              </a:spcBef>
              <a:buClr>
                <a:srgbClr val="800000"/>
              </a:buClr>
              <a:buFont typeface="Lucida Grande"/>
              <a:buChar char="▷"/>
              <a:defRPr/>
            </a:pPr>
            <a:r>
              <a:rPr lang="en-PH" sz="3200" dirty="0">
                <a:latin typeface="+mn-lt"/>
                <a:cs typeface="ＭＳ Ｐゴシック" charset="0"/>
              </a:rPr>
              <a:t>Natural Disasters</a:t>
            </a:r>
          </a:p>
          <a:p>
            <a:pPr marL="806450" indent="-806450" eaLnBrk="0" hangingPunct="0">
              <a:spcBef>
                <a:spcPct val="20000"/>
              </a:spcBef>
              <a:buClr>
                <a:srgbClr val="800000"/>
              </a:buClr>
              <a:buFont typeface="Lucida Grande"/>
              <a:buChar char="▷"/>
              <a:defRPr/>
            </a:pPr>
            <a:r>
              <a:rPr lang="en-PH" sz="3200" dirty="0">
                <a:latin typeface="+mn-lt"/>
                <a:cs typeface="ＭＳ Ｐゴシック" charset="0"/>
              </a:rPr>
              <a:t>Cyber Security</a:t>
            </a:r>
          </a:p>
          <a:p>
            <a:pPr marL="806450" indent="-806450" eaLnBrk="0" hangingPunct="0">
              <a:spcBef>
                <a:spcPct val="20000"/>
              </a:spcBef>
              <a:buClr>
                <a:srgbClr val="800000"/>
              </a:buClr>
              <a:buFont typeface="Lucida Grande"/>
              <a:buChar char="▷"/>
              <a:defRPr/>
            </a:pPr>
            <a:r>
              <a:rPr lang="en-PH" sz="3200" dirty="0">
                <a:latin typeface="+mn-lt"/>
                <a:cs typeface="ＭＳ Ｐゴシック" charset="0"/>
              </a:rPr>
              <a:t>Global Peace &amp; Security</a:t>
            </a:r>
          </a:p>
        </p:txBody>
      </p:sp>
      <p:sp>
        <p:nvSpPr>
          <p:cNvPr id="28681" name="TextBox 7"/>
          <p:cNvSpPr txBox="1">
            <a:spLocks noChangeArrowheads="1"/>
          </p:cNvSpPr>
          <p:nvPr/>
        </p:nvSpPr>
        <p:spPr bwMode="auto">
          <a:xfrm>
            <a:off x="2743200" y="5715000"/>
            <a:ext cx="6400800" cy="400050"/>
          </a:xfrm>
          <a:prstGeom prst="rect">
            <a:avLst/>
          </a:prstGeom>
          <a:solidFill>
            <a:srgbClr val="B0C6E1">
              <a:alpha val="25098"/>
            </a:srgbClr>
          </a:solidFill>
          <a:ln w="9525">
            <a:noFill/>
            <a:miter lim="800000"/>
            <a:headEnd/>
            <a:tailEnd/>
          </a:ln>
        </p:spPr>
        <p:txBody>
          <a:bodyPr>
            <a:spAutoFit/>
          </a:bodyPr>
          <a:lstStyle/>
          <a:p>
            <a:pPr eaLnBrk="0" hangingPunct="0"/>
            <a:r>
              <a:rPr lang="en-US" sz="2000"/>
              <a:t>Reference: Defense Strategic Planning System 2015-2020</a:t>
            </a:r>
          </a:p>
        </p:txBody>
      </p:sp>
      <p:sp>
        <p:nvSpPr>
          <p:cNvPr id="28682" name="Slide Number Placeholder 11"/>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7F3A4D1E-C370-4AC4-BA43-7EC8727AA096}" type="slidenum">
              <a:rPr lang="en-PH" smtClean="0"/>
              <a:pPr>
                <a:defRPr/>
              </a:pPr>
              <a:t>10</a:t>
            </a:fld>
            <a:endParaRPr lang="en-PH" smtClean="0"/>
          </a:p>
        </p:txBody>
      </p:sp>
    </p:spTree>
  </p:cSld>
  <p:clrMapOvr>
    <a:masterClrMapping/>
  </p:clrMapOvr>
  <p:transition spd="med" advTm="17566">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p>
            <a:pPr>
              <a:defRPr/>
            </a:pPr>
            <a:r>
              <a:rPr lang="en-US" sz="3600" smtClean="0">
                <a:latin typeface="Cambria"/>
                <a:ea typeface="MS PGothic" pitchFamily="34" charset="-128"/>
                <a:cs typeface="Cambria"/>
              </a:rPr>
              <a:t>E.O. </a:t>
            </a:r>
            <a:r>
              <a:rPr lang="en-US" sz="3600">
                <a:latin typeface="Cambria"/>
                <a:ea typeface="MS PGothic" pitchFamily="34" charset="-128"/>
                <a:cs typeface="Cambria"/>
              </a:rPr>
              <a:t>292 Administrative Code of 1987</a:t>
            </a:r>
            <a:br>
              <a:rPr lang="en-US" sz="3600">
                <a:latin typeface="Cambria"/>
                <a:ea typeface="MS PGothic" pitchFamily="34" charset="-128"/>
                <a:cs typeface="Cambria"/>
              </a:rPr>
            </a:br>
            <a:endParaRPr lang="en-US" sz="3600">
              <a:latin typeface="Cambria"/>
              <a:ea typeface="MS PGothic" pitchFamily="34" charset="-128"/>
              <a:cs typeface="Cambria"/>
            </a:endParaRPr>
          </a:p>
        </p:txBody>
      </p:sp>
      <p:pic>
        <p:nvPicPr>
          <p:cNvPr id="29699" name="Picture 2"/>
          <p:cNvPicPr>
            <a:picLocks noChangeAspect="1"/>
          </p:cNvPicPr>
          <p:nvPr/>
        </p:nvPicPr>
        <p:blipFill>
          <a:blip r:embed="rId2" cstate="print"/>
          <a:srcRect/>
          <a:stretch>
            <a:fillRect/>
          </a:stretch>
        </p:blipFill>
        <p:spPr bwMode="auto">
          <a:xfrm>
            <a:off x="3733800" y="609600"/>
            <a:ext cx="5105400" cy="5526088"/>
          </a:xfrm>
          <a:prstGeom prst="rect">
            <a:avLst/>
          </a:prstGeom>
          <a:noFill/>
          <a:ln w="9525">
            <a:noFill/>
            <a:miter lim="800000"/>
            <a:headEnd/>
            <a:tailEnd/>
          </a:ln>
        </p:spPr>
      </p:pic>
      <p:sp>
        <p:nvSpPr>
          <p:cNvPr id="12" name="TextBox 11"/>
          <p:cNvSpPr txBox="1"/>
          <p:nvPr/>
        </p:nvSpPr>
        <p:spPr>
          <a:xfrm>
            <a:off x="152400" y="1371600"/>
            <a:ext cx="6172200" cy="2432050"/>
          </a:xfrm>
          <a:prstGeom prst="rect">
            <a:avLst/>
          </a:prstGeom>
          <a:solidFill>
            <a:schemeClr val="tx2">
              <a:lumMod val="75000"/>
            </a:schemeClr>
          </a:solidFill>
          <a:ln>
            <a:solidFill>
              <a:schemeClr val="bg2">
                <a:lumMod val="90000"/>
              </a:schemeClr>
            </a:solidFill>
          </a:ln>
        </p:spPr>
        <p:txBody>
          <a:bodyPr>
            <a:spAutoFit/>
          </a:bodyPr>
          <a:lstStyle/>
          <a:p>
            <a:pPr algn="ctr" eaLnBrk="0" hangingPunct="0">
              <a:buFont typeface="Arial" panose="020B0604020202020204" pitchFamily="34" charset="0"/>
              <a:buNone/>
              <a:defRPr/>
            </a:pPr>
            <a:r>
              <a:rPr lang="en-US" sz="2400" b="1" dirty="0">
                <a:solidFill>
                  <a:schemeClr val="bg1"/>
                </a:solidFill>
                <a:ea typeface="ＭＳ Ｐゴシック" panose="020B0600070205080204" pitchFamily="34" charset="-128"/>
              </a:rPr>
              <a:t>(Book IV, Title VIII, Chapter 8, Sec. 50)</a:t>
            </a:r>
          </a:p>
          <a:p>
            <a:pPr algn="ctr" eaLnBrk="0" hangingPunct="0">
              <a:buFont typeface="Arial" panose="020B0604020202020204" pitchFamily="34" charset="0"/>
              <a:buNone/>
              <a:defRPr/>
            </a:pPr>
            <a:endParaRPr lang="en-US" sz="2400" b="1" dirty="0">
              <a:solidFill>
                <a:schemeClr val="bg1"/>
              </a:solidFill>
              <a:ea typeface="ＭＳ Ｐゴシック" panose="020B0600070205080204" pitchFamily="34" charset="-128"/>
            </a:endParaRPr>
          </a:p>
          <a:p>
            <a:pPr algn="ctr" eaLnBrk="0" hangingPunct="0">
              <a:buFont typeface="Arial" panose="020B0604020202020204" pitchFamily="34" charset="0"/>
              <a:buNone/>
              <a:defRPr/>
            </a:pPr>
            <a:endParaRPr lang="en-US" sz="800" b="1" dirty="0">
              <a:solidFill>
                <a:schemeClr val="bg1"/>
              </a:solidFill>
              <a:ea typeface="ＭＳ Ｐゴシック" panose="020B0600070205080204" pitchFamily="34" charset="-128"/>
            </a:endParaRPr>
          </a:p>
          <a:p>
            <a:pPr algn="ctr" eaLnBrk="0" hangingPunct="0">
              <a:buFont typeface="Arial" panose="020B0604020202020204" pitchFamily="34" charset="0"/>
              <a:buNone/>
              <a:defRPr/>
            </a:pPr>
            <a:r>
              <a:rPr lang="en-US" sz="3200" b="1" i="1" dirty="0">
                <a:solidFill>
                  <a:schemeClr val="bg1"/>
                </a:solidFill>
                <a:ea typeface="ＭＳ Ｐゴシック" panose="020B0600070205080204" pitchFamily="34" charset="-128"/>
              </a:rPr>
              <a:t>“The Philippine Air Force shall be responsible for the air defense of the Philippines.”</a:t>
            </a:r>
            <a:r>
              <a:rPr lang="en-US" sz="3200" b="1" dirty="0">
                <a:solidFill>
                  <a:schemeClr val="bg1"/>
                </a:solidFill>
                <a:ea typeface="ＭＳ Ｐゴシック" panose="020B0600070205080204" pitchFamily="34" charset="-128"/>
              </a:rPr>
              <a:t> </a:t>
            </a:r>
            <a:endParaRPr lang="en-PH" sz="3200" b="1" dirty="0">
              <a:solidFill>
                <a:schemeClr val="bg1"/>
              </a:solidFill>
            </a:endParaRPr>
          </a:p>
        </p:txBody>
      </p:sp>
      <p:sp>
        <p:nvSpPr>
          <p:cNvPr id="14" name="TextBox 13"/>
          <p:cNvSpPr txBox="1"/>
          <p:nvPr/>
        </p:nvSpPr>
        <p:spPr>
          <a:xfrm>
            <a:off x="2362200" y="4038600"/>
            <a:ext cx="6629400" cy="2432050"/>
          </a:xfrm>
          <a:prstGeom prst="rect">
            <a:avLst/>
          </a:prstGeom>
          <a:solidFill>
            <a:schemeClr val="accent1">
              <a:lumMod val="50000"/>
            </a:schemeClr>
          </a:solidFill>
          <a:ln>
            <a:solidFill>
              <a:schemeClr val="bg2">
                <a:lumMod val="90000"/>
              </a:schemeClr>
            </a:solidFill>
          </a:ln>
        </p:spPr>
        <p:txBody>
          <a:bodyPr>
            <a:spAutoFit/>
          </a:bodyPr>
          <a:lstStyle/>
          <a:p>
            <a:pPr algn="ctr" eaLnBrk="0" hangingPunct="0">
              <a:buFont typeface="Arial" panose="020B0604020202020204" pitchFamily="34" charset="0"/>
              <a:buNone/>
              <a:defRPr/>
            </a:pPr>
            <a:r>
              <a:rPr lang="en-US" sz="2400" b="1" dirty="0">
                <a:solidFill>
                  <a:schemeClr val="bg1"/>
                </a:solidFill>
                <a:effectLst>
                  <a:outerShdw blurRad="38100" dist="38100" dir="2700000" algn="tl">
                    <a:srgbClr val="000000">
                      <a:alpha val="43137"/>
                    </a:srgbClr>
                  </a:outerShdw>
                </a:effectLst>
                <a:ea typeface="ＭＳ Ｐゴシック" panose="020B0600070205080204" pitchFamily="34" charset="-128"/>
              </a:rPr>
              <a:t>(Book IV</a:t>
            </a:r>
            <a:r>
              <a:rPr lang="en-US" sz="2400" b="1" dirty="0">
                <a:solidFill>
                  <a:schemeClr val="bg1"/>
                </a:solidFill>
                <a:ea typeface="ＭＳ Ｐゴシック" panose="020B0600070205080204" pitchFamily="34" charset="-128"/>
              </a:rPr>
              <a:t>, Title VIII, Chapter 8, Sec. 51)</a:t>
            </a:r>
          </a:p>
          <a:p>
            <a:pPr algn="ctr" eaLnBrk="0" hangingPunct="0">
              <a:buFont typeface="Arial" panose="020B0604020202020204" pitchFamily="34" charset="0"/>
              <a:buNone/>
              <a:defRPr/>
            </a:pPr>
            <a:endParaRPr lang="en-US" sz="2400" b="1" i="1" dirty="0">
              <a:solidFill>
                <a:schemeClr val="bg1"/>
              </a:solidFill>
              <a:ea typeface="ＭＳ Ｐゴシック" panose="020B0600070205080204" pitchFamily="34" charset="-128"/>
            </a:endParaRPr>
          </a:p>
          <a:p>
            <a:pPr algn="ctr" eaLnBrk="0" hangingPunct="0">
              <a:buFont typeface="Arial" panose="020B0604020202020204" pitchFamily="34" charset="0"/>
              <a:buNone/>
              <a:defRPr/>
            </a:pPr>
            <a:endParaRPr lang="en-US" sz="800" b="1" i="1" dirty="0">
              <a:solidFill>
                <a:schemeClr val="bg1"/>
              </a:solidFill>
              <a:ea typeface="ＭＳ Ｐゴシック" panose="020B0600070205080204" pitchFamily="34" charset="-128"/>
            </a:endParaRPr>
          </a:p>
          <a:p>
            <a:pPr algn="ctr" eaLnBrk="0" hangingPunct="0">
              <a:buFont typeface="Arial" panose="020B0604020202020204" pitchFamily="34" charset="0"/>
              <a:buNone/>
              <a:defRPr/>
            </a:pPr>
            <a:r>
              <a:rPr lang="en-US" sz="3200" b="1" i="1" dirty="0">
                <a:solidFill>
                  <a:schemeClr val="bg1"/>
                </a:solidFill>
                <a:ea typeface="ＭＳ Ｐゴシック" panose="020B0600070205080204" pitchFamily="34" charset="-128"/>
              </a:rPr>
              <a:t>“Organize, train, and equip forces for prompt and sustained air operations for the defense of the Philippines.”</a:t>
            </a:r>
            <a:endParaRPr lang="en-PH" sz="3200" b="1" i="1" dirty="0">
              <a:solidFill>
                <a:schemeClr val="bg1"/>
              </a:solidFill>
              <a:ea typeface="ＭＳ Ｐゴシック" panose="020B0600070205080204" pitchFamily="34" charset="-128"/>
            </a:endParaRPr>
          </a:p>
        </p:txBody>
      </p:sp>
      <p:sp>
        <p:nvSpPr>
          <p:cNvPr id="29702" name="Slide Number Placeholder 5"/>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898463BC-0415-48DF-A96E-98B619CC1ED2}" type="slidenum">
              <a:rPr lang="en-PH" smtClean="0"/>
              <a:pPr>
                <a:defRPr/>
              </a:pPr>
              <a:t>11</a:t>
            </a:fld>
            <a:endParaRPr lang="en-PH" smtClean="0"/>
          </a:p>
        </p:txBody>
      </p:sp>
    </p:spTree>
  </p:cSld>
  <p:clrMapOvr>
    <a:masterClrMapping/>
  </p:clrMapOvr>
  <p:transition spd="med" advTm="27316">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p>
            <a:pPr>
              <a:defRPr/>
            </a:pPr>
            <a:r>
              <a:rPr>
                <a:latin typeface="Cambria"/>
                <a:ea typeface="MS PGothic" pitchFamily="34" charset="-128"/>
                <a:cs typeface="Cambria"/>
              </a:rPr>
              <a:t>Need to Transform</a:t>
            </a:r>
          </a:p>
        </p:txBody>
      </p:sp>
      <p:grpSp>
        <p:nvGrpSpPr>
          <p:cNvPr id="30723" name="Group 2"/>
          <p:cNvGrpSpPr>
            <a:grpSpLocks/>
          </p:cNvGrpSpPr>
          <p:nvPr/>
        </p:nvGrpSpPr>
        <p:grpSpPr bwMode="auto">
          <a:xfrm>
            <a:off x="2438400" y="781050"/>
            <a:ext cx="6629400" cy="5543550"/>
            <a:chOff x="2362200" y="628650"/>
            <a:chExt cx="6629400" cy="5543550"/>
          </a:xfrm>
        </p:grpSpPr>
        <p:pic>
          <p:nvPicPr>
            <p:cNvPr id="30728" name="Picture 5"/>
            <p:cNvPicPr>
              <a:picLocks noChangeAspect="1"/>
            </p:cNvPicPr>
            <p:nvPr/>
          </p:nvPicPr>
          <p:blipFill>
            <a:blip r:embed="rId3" cstate="print"/>
            <a:srcRect/>
            <a:stretch>
              <a:fillRect/>
            </a:stretch>
          </p:blipFill>
          <p:spPr bwMode="auto">
            <a:xfrm>
              <a:off x="2362200" y="628650"/>
              <a:ext cx="6629400" cy="5543550"/>
            </a:xfrm>
            <a:prstGeom prst="rect">
              <a:avLst/>
            </a:prstGeom>
            <a:noFill/>
            <a:ln w="9525">
              <a:noFill/>
              <a:miter lim="800000"/>
              <a:headEnd/>
              <a:tailEnd/>
            </a:ln>
          </p:spPr>
        </p:pic>
        <p:sp>
          <p:nvSpPr>
            <p:cNvPr id="30729" name="TextBox 2"/>
            <p:cNvSpPr txBox="1">
              <a:spLocks noChangeArrowheads="1"/>
            </p:cNvSpPr>
            <p:nvPr/>
          </p:nvSpPr>
          <p:spPr bwMode="auto">
            <a:xfrm>
              <a:off x="2362200" y="5834063"/>
              <a:ext cx="4495800" cy="307975"/>
            </a:xfrm>
            <a:prstGeom prst="rect">
              <a:avLst/>
            </a:prstGeom>
            <a:noFill/>
            <a:ln w="9525">
              <a:noFill/>
              <a:miter lim="800000"/>
              <a:headEnd/>
              <a:tailEnd/>
            </a:ln>
          </p:spPr>
          <p:txBody>
            <a:bodyPr>
              <a:spAutoFit/>
            </a:bodyPr>
            <a:lstStyle/>
            <a:p>
              <a:pPr eaLnBrk="0" hangingPunct="0"/>
              <a:r>
                <a:rPr lang="en-PH" sz="1400" b="1"/>
                <a:t>Image Courtesy of: Negros Chronicle</a:t>
              </a:r>
            </a:p>
          </p:txBody>
        </p:sp>
      </p:grpSp>
      <p:sp>
        <p:nvSpPr>
          <p:cNvPr id="4" name="Rectangle 29"/>
          <p:cNvSpPr>
            <a:spLocks/>
          </p:cNvSpPr>
          <p:nvPr/>
        </p:nvSpPr>
        <p:spPr bwMode="auto">
          <a:xfrm>
            <a:off x="152400" y="762000"/>
            <a:ext cx="2209800" cy="5532438"/>
          </a:xfrm>
          <a:prstGeom prst="rect">
            <a:avLst/>
          </a:prstGeom>
          <a:solidFill>
            <a:schemeClr val="tx1"/>
          </a:solidFill>
          <a:ln w="9525">
            <a:solidFill>
              <a:schemeClr val="tx1"/>
            </a:solidFill>
            <a:miter lim="800000"/>
            <a:headEnd/>
            <a:tailEnd/>
          </a:ln>
          <a:scene3d>
            <a:camera prst="orthographicFront"/>
            <a:lightRig rig="threePt" dir="t"/>
          </a:scene3d>
          <a:sp3d>
            <a:bevelT prst="relaxedInset"/>
          </a:sp3d>
        </p:spPr>
        <p:txBody>
          <a:bodyPr lIns="274320" tIns="91440" rIns="18288" bIns="0"/>
          <a:lstStyle/>
          <a:p>
            <a:pPr algn="ctr" eaLnBrk="0" hangingPunct="0">
              <a:spcBef>
                <a:spcPts val="100"/>
              </a:spcBef>
              <a:defRPr/>
            </a:pPr>
            <a:r>
              <a:rPr lang="en-US" sz="2000" b="1" u="sng" dirty="0">
                <a:solidFill>
                  <a:schemeClr val="bg1"/>
                </a:solidFill>
                <a:latin typeface="Century Gothic" pitchFamily="34" charset="0"/>
                <a:ea typeface="+mn-ea"/>
                <a:cs typeface="Arial" pitchFamily="34" charset="0"/>
              </a:rPr>
              <a:t>PAF Weaknesses</a:t>
            </a:r>
          </a:p>
          <a:p>
            <a:pPr eaLnBrk="0" hangingPunct="0">
              <a:spcBef>
                <a:spcPts val="100"/>
              </a:spcBef>
              <a:defRPr/>
            </a:pPr>
            <a:endParaRPr lang="en-US" b="1" dirty="0">
              <a:solidFill>
                <a:schemeClr val="bg1"/>
              </a:solidFill>
              <a:latin typeface="Century Gothic" pitchFamily="34" charset="0"/>
              <a:ea typeface="+mn-ea"/>
              <a:cs typeface="Arial" pitchFamily="34" charset="0"/>
            </a:endParaRPr>
          </a:p>
          <a:p>
            <a:pPr marL="174625" indent="-174625" eaLnBrk="0" hangingPunct="0">
              <a:spcBef>
                <a:spcPts val="100"/>
              </a:spcBef>
              <a:buFont typeface="Arial" pitchFamily="34" charset="0"/>
              <a:buChar char="•"/>
              <a:defRPr/>
            </a:pPr>
            <a:r>
              <a:rPr lang="en-US" sz="1600" b="1" dirty="0">
                <a:solidFill>
                  <a:schemeClr val="bg1"/>
                </a:solidFill>
                <a:latin typeface="Century Gothic" pitchFamily="34" charset="0"/>
                <a:ea typeface="+mn-ea"/>
                <a:cs typeface="Arial" pitchFamily="34" charset="0"/>
              </a:rPr>
              <a:t>Limited equipment,  bases, and facilities for TD</a:t>
            </a:r>
          </a:p>
          <a:p>
            <a:pPr marL="174625" indent="-174625"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74625" indent="-174625" eaLnBrk="0" hangingPunct="0">
              <a:spcBef>
                <a:spcPts val="100"/>
              </a:spcBef>
              <a:buFont typeface="Arial" pitchFamily="34" charset="0"/>
              <a:buChar char="•"/>
              <a:defRPr/>
            </a:pPr>
            <a:r>
              <a:rPr lang="en-US" sz="1600" b="1" dirty="0">
                <a:solidFill>
                  <a:schemeClr val="bg1"/>
                </a:solidFill>
                <a:latin typeface="Century Gothic" pitchFamily="34" charset="0"/>
                <a:ea typeface="+mn-ea"/>
                <a:cs typeface="Arial" pitchFamily="34" charset="0"/>
              </a:rPr>
              <a:t>Inadequate training for TD</a:t>
            </a:r>
          </a:p>
          <a:p>
            <a:pPr marL="174625" indent="-174625"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74625" indent="-174625" eaLnBrk="0" hangingPunct="0">
              <a:spcBef>
                <a:spcPts val="100"/>
              </a:spcBef>
              <a:buFont typeface="Arial" pitchFamily="34" charset="0"/>
              <a:buChar char="•"/>
              <a:defRPr/>
            </a:pPr>
            <a:r>
              <a:rPr lang="en-US" sz="1600" b="1" dirty="0">
                <a:solidFill>
                  <a:schemeClr val="bg1"/>
                </a:solidFill>
                <a:latin typeface="Century Gothic" pitchFamily="34" charset="0"/>
                <a:ea typeface="+mn-ea"/>
                <a:cs typeface="Arial" pitchFamily="34" charset="0"/>
              </a:rPr>
              <a:t>Absence of established doctrines for TD</a:t>
            </a:r>
          </a:p>
          <a:p>
            <a:pPr marL="174625" indent="-174625"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74625" indent="-174625" eaLnBrk="0" hangingPunct="0">
              <a:spcBef>
                <a:spcPts val="100"/>
              </a:spcBef>
              <a:buFont typeface="Arial" pitchFamily="34" charset="0"/>
              <a:buChar char="•"/>
              <a:defRPr/>
            </a:pPr>
            <a:r>
              <a:rPr lang="en-US" sz="1600" b="1" dirty="0">
                <a:solidFill>
                  <a:schemeClr val="bg1"/>
                </a:solidFill>
                <a:latin typeface="Century Gothic" pitchFamily="34" charset="0"/>
                <a:cs typeface="Arial" pitchFamily="34" charset="0"/>
              </a:rPr>
              <a:t>Organization not configured for TD</a:t>
            </a:r>
          </a:p>
          <a:p>
            <a:pPr marL="174625" indent="-174625"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74625" indent="-174625"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eaLnBrk="0" hangingPunct="0">
              <a:spcBef>
                <a:spcPts val="100"/>
              </a:spcBef>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ＭＳ Ｐゴシック" panose="020B0600070205080204" pitchFamily="34" charset="-128"/>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p:txBody>
      </p:sp>
      <p:sp>
        <p:nvSpPr>
          <p:cNvPr id="30727" name="Slide Number Placeholder 6"/>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FDAE1EED-4058-4E98-AF66-D64A2DF4AE52}" type="slidenum">
              <a:rPr lang="en-PH" smtClean="0"/>
              <a:pPr>
                <a:defRPr/>
              </a:pPr>
              <a:t>12</a:t>
            </a:fld>
            <a:endParaRPr lang="en-PH" smtClean="0"/>
          </a:p>
        </p:txBody>
      </p:sp>
    </p:spTree>
  </p:cSld>
  <p:clrMapOvr>
    <a:masterClrMapping/>
  </p:clrMapOvr>
  <p:transition spd="med" advTm="23135">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38400" y="763588"/>
            <a:ext cx="6553200" cy="5346700"/>
          </a:xfrm>
          <a:custGeom>
            <a:avLst/>
            <a:gdLst>
              <a:gd name="connsiteX0" fmla="*/ 0 w 6143576"/>
              <a:gd name="connsiteY0" fmla="*/ 0 h 5788962"/>
              <a:gd name="connsiteX1" fmla="*/ 6143576 w 6143576"/>
              <a:gd name="connsiteY1" fmla="*/ 0 h 5788962"/>
              <a:gd name="connsiteX2" fmla="*/ 6143576 w 6143576"/>
              <a:gd name="connsiteY2" fmla="*/ 5788962 h 5788962"/>
              <a:gd name="connsiteX3" fmla="*/ 0 w 6143576"/>
              <a:gd name="connsiteY3" fmla="*/ 5788962 h 5788962"/>
              <a:gd name="connsiteX4" fmla="*/ 0 w 6143576"/>
              <a:gd name="connsiteY4" fmla="*/ 0 h 5788962"/>
              <a:gd name="connsiteX0" fmla="*/ 0 w 6157224"/>
              <a:gd name="connsiteY0" fmla="*/ 0 h 5788962"/>
              <a:gd name="connsiteX1" fmla="*/ 6143576 w 6157224"/>
              <a:gd name="connsiteY1" fmla="*/ 0 h 5788962"/>
              <a:gd name="connsiteX2" fmla="*/ 6157224 w 6157224"/>
              <a:gd name="connsiteY2" fmla="*/ 5283995 h 5788962"/>
              <a:gd name="connsiteX3" fmla="*/ 0 w 6157224"/>
              <a:gd name="connsiteY3" fmla="*/ 5788962 h 5788962"/>
              <a:gd name="connsiteX4" fmla="*/ 0 w 6157224"/>
              <a:gd name="connsiteY4" fmla="*/ 0 h 5788962"/>
              <a:gd name="connsiteX0" fmla="*/ 0 w 6157224"/>
              <a:gd name="connsiteY0" fmla="*/ 0 h 5324938"/>
              <a:gd name="connsiteX1" fmla="*/ 6143576 w 6157224"/>
              <a:gd name="connsiteY1" fmla="*/ 0 h 5324938"/>
              <a:gd name="connsiteX2" fmla="*/ 6157224 w 6157224"/>
              <a:gd name="connsiteY2" fmla="*/ 5283995 h 5324938"/>
              <a:gd name="connsiteX3" fmla="*/ 27296 w 6157224"/>
              <a:gd name="connsiteY3" fmla="*/ 5324938 h 5324938"/>
              <a:gd name="connsiteX4" fmla="*/ 0 w 6157224"/>
              <a:gd name="connsiteY4" fmla="*/ 0 h 5324938"/>
              <a:gd name="connsiteX0" fmla="*/ 0 w 6170901"/>
              <a:gd name="connsiteY0" fmla="*/ 0 h 5380024"/>
              <a:gd name="connsiteX1" fmla="*/ 6157253 w 6170901"/>
              <a:gd name="connsiteY1" fmla="*/ 55086 h 5380024"/>
              <a:gd name="connsiteX2" fmla="*/ 6170901 w 6170901"/>
              <a:gd name="connsiteY2" fmla="*/ 5339081 h 5380024"/>
              <a:gd name="connsiteX3" fmla="*/ 40973 w 6170901"/>
              <a:gd name="connsiteY3" fmla="*/ 5380024 h 5380024"/>
              <a:gd name="connsiteX4" fmla="*/ 0 w 6170901"/>
              <a:gd name="connsiteY4" fmla="*/ 0 h 5380024"/>
              <a:gd name="connsiteX0" fmla="*/ 0 w 6170901"/>
              <a:gd name="connsiteY0" fmla="*/ 0 h 5380024"/>
              <a:gd name="connsiteX1" fmla="*/ 6157253 w 6170901"/>
              <a:gd name="connsiteY1" fmla="*/ 55086 h 5380024"/>
              <a:gd name="connsiteX2" fmla="*/ 6170901 w 6170901"/>
              <a:gd name="connsiteY2" fmla="*/ 5339081 h 5380024"/>
              <a:gd name="connsiteX3" fmla="*/ 40973 w 6170901"/>
              <a:gd name="connsiteY3" fmla="*/ 5380024 h 5380024"/>
              <a:gd name="connsiteX4" fmla="*/ 0 w 6170901"/>
              <a:gd name="connsiteY4" fmla="*/ 0 h 5380024"/>
              <a:gd name="connsiteX0" fmla="*/ 0 w 6170901"/>
              <a:gd name="connsiteY0" fmla="*/ 0 h 5380024"/>
              <a:gd name="connsiteX1" fmla="*/ 6143577 w 6170901"/>
              <a:gd name="connsiteY1" fmla="*/ 27543 h 5380024"/>
              <a:gd name="connsiteX2" fmla="*/ 6170901 w 6170901"/>
              <a:gd name="connsiteY2" fmla="*/ 5339081 h 5380024"/>
              <a:gd name="connsiteX3" fmla="*/ 40973 w 6170901"/>
              <a:gd name="connsiteY3" fmla="*/ 5380024 h 5380024"/>
              <a:gd name="connsiteX4" fmla="*/ 0 w 6170901"/>
              <a:gd name="connsiteY4" fmla="*/ 0 h 5380024"/>
              <a:gd name="connsiteX0" fmla="*/ 0 w 6184578"/>
              <a:gd name="connsiteY0" fmla="*/ 0 h 5394167"/>
              <a:gd name="connsiteX1" fmla="*/ 6143577 w 6184578"/>
              <a:gd name="connsiteY1" fmla="*/ 27543 h 5394167"/>
              <a:gd name="connsiteX2" fmla="*/ 6184578 w 6184578"/>
              <a:gd name="connsiteY2" fmla="*/ 5394167 h 5394167"/>
              <a:gd name="connsiteX3" fmla="*/ 40973 w 6184578"/>
              <a:gd name="connsiteY3" fmla="*/ 5380024 h 5394167"/>
              <a:gd name="connsiteX4" fmla="*/ 0 w 6184578"/>
              <a:gd name="connsiteY4" fmla="*/ 0 h 5394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4578" h="5394167">
                <a:moveTo>
                  <a:pt x="0" y="0"/>
                </a:moveTo>
                <a:lnTo>
                  <a:pt x="6143577" y="27543"/>
                </a:lnTo>
                <a:cubicBezTo>
                  <a:pt x="6148126" y="1788875"/>
                  <a:pt x="6180029" y="3632835"/>
                  <a:pt x="6184578" y="5394167"/>
                </a:cubicBezTo>
                <a:lnTo>
                  <a:pt x="40973" y="5380024"/>
                </a:lnTo>
                <a:lnTo>
                  <a:pt x="0" y="0"/>
                </a:lnTo>
                <a:close/>
              </a:path>
            </a:pathLst>
          </a:custGeom>
          <a:solidFill>
            <a:schemeClr val="tx2"/>
          </a:solidFill>
        </p:spPr>
        <p:txBody>
          <a:bodyPr anchor="ctr">
            <a:spAutoFit/>
          </a:bodyPr>
          <a:lstStyle/>
          <a:p>
            <a:pPr algn="ctr" eaLnBrk="0" hangingPunct="0">
              <a:defRPr/>
            </a:pPr>
            <a:endParaRPr lang="en-US" sz="5400" dirty="0">
              <a:ln w="0"/>
              <a:solidFill>
                <a:schemeClr val="accent1"/>
              </a:solidFill>
              <a:effectLst>
                <a:outerShdw blurRad="38100" dist="25400" dir="5400000" algn="ctr" rotWithShape="0">
                  <a:srgbClr val="6E747A">
                    <a:alpha val="43000"/>
                  </a:srgbClr>
                </a:outerShdw>
              </a:effectLst>
            </a:endParaRPr>
          </a:p>
        </p:txBody>
      </p:sp>
      <p:sp>
        <p:nvSpPr>
          <p:cNvPr id="2" name="Title 1"/>
          <p:cNvSpPr>
            <a:spLocks noGrp="1"/>
          </p:cNvSpPr>
          <p:nvPr>
            <p:ph type="title"/>
          </p:nvPr>
        </p:nvSpPr>
        <p:spPr>
          <a:xfrm>
            <a:off x="457200" y="-76200"/>
            <a:ext cx="8229600" cy="609600"/>
          </a:xfrm>
        </p:spPr>
        <p:txBody>
          <a:bodyPr/>
          <a:lstStyle/>
          <a:p>
            <a:pPr>
              <a:defRPr/>
            </a:pPr>
            <a:r>
              <a:rPr>
                <a:latin typeface="Cambria"/>
                <a:ea typeface="MS PGothic" pitchFamily="34" charset="-128"/>
                <a:cs typeface="Cambria"/>
              </a:rPr>
              <a:t>Need to Transform</a:t>
            </a:r>
          </a:p>
        </p:txBody>
      </p:sp>
      <p:sp>
        <p:nvSpPr>
          <p:cNvPr id="4" name="Rectangle 29"/>
          <p:cNvSpPr>
            <a:spLocks/>
          </p:cNvSpPr>
          <p:nvPr/>
        </p:nvSpPr>
        <p:spPr bwMode="auto">
          <a:xfrm>
            <a:off x="152400" y="764238"/>
            <a:ext cx="2209800" cy="5331762"/>
          </a:xfrm>
          <a:prstGeom prst="rect">
            <a:avLst/>
          </a:prstGeom>
          <a:solidFill>
            <a:schemeClr val="tx1"/>
          </a:solidFill>
          <a:ln w="9525">
            <a:solidFill>
              <a:schemeClr val="tx1"/>
            </a:solidFill>
            <a:miter lim="800000"/>
            <a:headEnd/>
            <a:tailEnd/>
          </a:ln>
          <a:scene3d>
            <a:camera prst="orthographicFront"/>
            <a:lightRig rig="threePt" dir="t"/>
          </a:scene3d>
          <a:sp3d>
            <a:bevelT prst="relaxedInset"/>
          </a:sp3d>
        </p:spPr>
        <p:txBody>
          <a:bodyPr lIns="274320" tIns="91440" rIns="18288" bIns="0"/>
          <a:lstStyle/>
          <a:p>
            <a:pPr algn="ctr" eaLnBrk="0" hangingPunct="0">
              <a:spcBef>
                <a:spcPts val="100"/>
              </a:spcBef>
              <a:defRPr/>
            </a:pPr>
            <a:r>
              <a:rPr lang="en-US" sz="2000" b="1" u="sng" dirty="0">
                <a:solidFill>
                  <a:schemeClr val="bg1"/>
                </a:solidFill>
                <a:latin typeface="Century Gothic" pitchFamily="34" charset="0"/>
                <a:ea typeface="+mn-ea"/>
                <a:cs typeface="Arial" pitchFamily="34" charset="0"/>
              </a:rPr>
              <a:t>PAF Weaknesses</a:t>
            </a:r>
          </a:p>
          <a:p>
            <a:pPr eaLnBrk="0" hangingPunct="0">
              <a:spcBef>
                <a:spcPts val="100"/>
              </a:spcBef>
              <a:defRPr/>
            </a:pPr>
            <a:endParaRPr lang="en-US" b="1" dirty="0">
              <a:solidFill>
                <a:schemeClr val="bg1"/>
              </a:solidFill>
              <a:latin typeface="Century Gothic" pitchFamily="34" charset="0"/>
              <a:ea typeface="+mn-ea"/>
              <a:cs typeface="Arial" pitchFamily="34" charset="0"/>
            </a:endParaRPr>
          </a:p>
          <a:p>
            <a:pPr marL="174625" indent="-174625"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74625" indent="-174625" eaLnBrk="0" hangingPunct="0">
              <a:spcBef>
                <a:spcPts val="100"/>
              </a:spcBef>
              <a:buFont typeface="Arial" pitchFamily="34" charset="0"/>
              <a:buChar char="•"/>
              <a:defRPr/>
            </a:pPr>
            <a:r>
              <a:rPr lang="en-US" sz="1600" b="1" dirty="0">
                <a:solidFill>
                  <a:schemeClr val="bg1"/>
                </a:solidFill>
                <a:latin typeface="Century Gothic" pitchFamily="34" charset="0"/>
                <a:ea typeface="+mn-ea"/>
                <a:cs typeface="Arial" pitchFamily="34" charset="0"/>
              </a:rPr>
              <a:t>Limited capability for Humanitarian Assistance and Disaster Response Operations</a:t>
            </a:r>
          </a:p>
          <a:p>
            <a:pPr marL="174625" indent="-174625"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74625" indent="-174625" eaLnBrk="0" hangingPunct="0">
              <a:spcBef>
                <a:spcPts val="100"/>
              </a:spcBef>
              <a:buFont typeface="Arial" pitchFamily="34" charset="0"/>
              <a:buChar char="•"/>
              <a:defRPr/>
            </a:pPr>
            <a:r>
              <a:rPr lang="en-US" sz="1600" b="1" dirty="0">
                <a:solidFill>
                  <a:schemeClr val="bg1"/>
                </a:solidFill>
                <a:latin typeface="Century Gothic" pitchFamily="34" charset="0"/>
                <a:ea typeface="+mn-ea"/>
                <a:cs typeface="Arial" pitchFamily="34" charset="0"/>
              </a:rPr>
              <a:t>Limited Equipage for International Peacekeeping Operations</a:t>
            </a:r>
          </a:p>
          <a:p>
            <a:pPr eaLnBrk="0" hangingPunct="0">
              <a:spcBef>
                <a:spcPts val="100"/>
              </a:spcBef>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ＭＳ Ｐゴシック" panose="020B0600070205080204" pitchFamily="34" charset="-128"/>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a:p>
            <a:pPr marL="169863" indent="-169863" eaLnBrk="0" hangingPunct="0">
              <a:spcBef>
                <a:spcPts val="100"/>
              </a:spcBef>
              <a:buFont typeface="Arial" pitchFamily="34" charset="0"/>
              <a:buChar char="•"/>
              <a:defRPr/>
            </a:pPr>
            <a:endParaRPr lang="en-US" sz="1600" b="1" dirty="0">
              <a:solidFill>
                <a:schemeClr val="bg1"/>
              </a:solidFill>
              <a:latin typeface="Century Gothic" pitchFamily="34" charset="0"/>
              <a:ea typeface="+mn-ea"/>
              <a:cs typeface="Arial" pitchFamily="34" charset="0"/>
            </a:endParaRPr>
          </a:p>
        </p:txBody>
      </p:sp>
      <p:pic>
        <p:nvPicPr>
          <p:cNvPr id="31751" name="Picture 2" descr="http://globalnation.inquirer.net/files/2013/11/yolanda-relief-goods-food-soldiers.jpg"/>
          <p:cNvPicPr>
            <a:picLocks noChangeAspect="1" noChangeArrowheads="1"/>
          </p:cNvPicPr>
          <p:nvPr/>
        </p:nvPicPr>
        <p:blipFill>
          <a:blip r:embed="rId3" cstate="print"/>
          <a:srcRect t="-3197"/>
          <a:stretch>
            <a:fillRect/>
          </a:stretch>
        </p:blipFill>
        <p:spPr bwMode="auto">
          <a:xfrm>
            <a:off x="5799138" y="985838"/>
            <a:ext cx="3013075" cy="2387600"/>
          </a:xfrm>
          <a:prstGeom prst="rect">
            <a:avLst/>
          </a:prstGeom>
          <a:noFill/>
          <a:ln w="9525">
            <a:noFill/>
            <a:miter lim="800000"/>
            <a:headEnd/>
            <a:tailEnd/>
          </a:ln>
        </p:spPr>
      </p:pic>
      <p:pic>
        <p:nvPicPr>
          <p:cNvPr id="31752" name="Picture 4" descr="http://newsinfo.inquirer.net/files/2013/11/yolanda-supplies-aircraft.jpg"/>
          <p:cNvPicPr>
            <a:picLocks noChangeAspect="1" noChangeArrowheads="1"/>
          </p:cNvPicPr>
          <p:nvPr/>
        </p:nvPicPr>
        <p:blipFill>
          <a:blip r:embed="rId4" cstate="print"/>
          <a:srcRect/>
          <a:stretch>
            <a:fillRect/>
          </a:stretch>
        </p:blipFill>
        <p:spPr bwMode="auto">
          <a:xfrm>
            <a:off x="2601913" y="914400"/>
            <a:ext cx="3265487" cy="2651125"/>
          </a:xfrm>
          <a:prstGeom prst="rect">
            <a:avLst/>
          </a:prstGeom>
          <a:noFill/>
          <a:ln w="9525">
            <a:noFill/>
            <a:miter lim="800000"/>
            <a:headEnd/>
            <a:tailEnd/>
          </a:ln>
        </p:spPr>
      </p:pic>
      <p:pic>
        <p:nvPicPr>
          <p:cNvPr id="31753" name="Picture 16" descr="https://encrypted-tbn2.gstatic.com/images?q=tbn:ANd9GcT26pfIto843nxXPi1HZvGuWsS7BEdSGYcJahiFkHuJK1EZdQN8"/>
          <p:cNvPicPr>
            <a:picLocks noChangeAspect="1" noChangeArrowheads="1"/>
          </p:cNvPicPr>
          <p:nvPr/>
        </p:nvPicPr>
        <p:blipFill>
          <a:blip r:embed="rId5" cstate="print"/>
          <a:srcRect/>
          <a:stretch>
            <a:fillRect/>
          </a:stretch>
        </p:blipFill>
        <p:spPr bwMode="auto">
          <a:xfrm>
            <a:off x="2695575" y="3657600"/>
            <a:ext cx="3033713" cy="2286000"/>
          </a:xfrm>
          <a:prstGeom prst="rect">
            <a:avLst/>
          </a:prstGeom>
          <a:noFill/>
          <a:ln w="9525">
            <a:noFill/>
            <a:miter lim="800000"/>
            <a:headEnd/>
            <a:tailEnd/>
          </a:ln>
        </p:spPr>
      </p:pic>
      <p:pic>
        <p:nvPicPr>
          <p:cNvPr id="31754" name="Picture 3"/>
          <p:cNvPicPr>
            <a:picLocks noChangeAspect="1" noChangeArrowheads="1"/>
          </p:cNvPicPr>
          <p:nvPr/>
        </p:nvPicPr>
        <p:blipFill>
          <a:blip r:embed="rId6" cstate="print"/>
          <a:srcRect/>
          <a:stretch>
            <a:fillRect/>
          </a:stretch>
        </p:blipFill>
        <p:spPr bwMode="auto">
          <a:xfrm>
            <a:off x="5715000" y="3581400"/>
            <a:ext cx="3078163" cy="2286000"/>
          </a:xfrm>
          <a:prstGeom prst="rect">
            <a:avLst/>
          </a:prstGeom>
          <a:noFill/>
          <a:ln w="9525">
            <a:noFill/>
            <a:miter lim="800000"/>
            <a:headEnd/>
            <a:tailEnd/>
          </a:ln>
        </p:spPr>
      </p:pic>
      <p:sp>
        <p:nvSpPr>
          <p:cNvPr id="31755" name="Slide Number Placeholder 9"/>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925F82A3-560C-4647-BE26-6FE696DF07D9}" type="slidenum">
              <a:rPr lang="en-PH" smtClean="0"/>
              <a:pPr>
                <a:defRPr/>
              </a:pPr>
              <a:t>13</a:t>
            </a:fld>
            <a:endParaRPr lang="en-PH" smtClean="0"/>
          </a:p>
        </p:txBody>
      </p:sp>
    </p:spTree>
  </p:cSld>
  <p:clrMapOvr>
    <a:masterClrMapping/>
  </p:clrMapOvr>
  <p:transition spd="med" advTm="20686">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4800" y="1600200"/>
            <a:ext cx="2644775" cy="1532334"/>
          </a:xfrm>
          <a:prstGeom prst="roundRect">
            <a:avLst/>
          </a:prstGeom>
          <a:solidFill>
            <a:schemeClr val="bg2">
              <a:alpha val="65000"/>
            </a:schemeClr>
          </a:solidFill>
          <a:effectLst>
            <a:softEdge rad="0"/>
          </a:effectLst>
        </p:spPr>
        <p:txBody>
          <a:bodyPr>
            <a:spAutoFit/>
          </a:bodyPr>
          <a:lstStyle/>
          <a:p>
            <a:pPr algn="ctr" eaLnBrk="0" hangingPunct="0">
              <a:defRPr/>
            </a:pPr>
            <a:r>
              <a:rPr lang="en-PH" sz="2800" dirty="0">
                <a:ln>
                  <a:solidFill>
                    <a:schemeClr val="tx1"/>
                  </a:solidFill>
                </a:ln>
                <a:solidFill>
                  <a:schemeClr val="tx1">
                    <a:alpha val="35000"/>
                  </a:schemeClr>
                </a:solidFill>
                <a:ea typeface="ＭＳ Ｐゴシック" panose="020B0600070205080204" pitchFamily="34" charset="-128"/>
              </a:rPr>
              <a:t>R.A. 7898 (AFP Modernization Act of 1995)</a:t>
            </a:r>
          </a:p>
        </p:txBody>
      </p:sp>
      <p:sp>
        <p:nvSpPr>
          <p:cNvPr id="7" name="Rounded Rectangle 6"/>
          <p:cNvSpPr/>
          <p:nvPr/>
        </p:nvSpPr>
        <p:spPr>
          <a:xfrm>
            <a:off x="2362200" y="3276600"/>
            <a:ext cx="3200400" cy="1328023"/>
          </a:xfrm>
          <a:prstGeom prst="roundRect">
            <a:avLst/>
          </a:prstGeom>
          <a:solidFill>
            <a:schemeClr val="bg2">
              <a:alpha val="65000"/>
            </a:schemeClr>
          </a:solidFill>
          <a:effectLst>
            <a:softEdge rad="0"/>
          </a:effectLst>
        </p:spPr>
        <p:txBody>
          <a:bodyPr>
            <a:spAutoFit/>
          </a:bodyPr>
          <a:lstStyle/>
          <a:p>
            <a:pPr algn="ctr" eaLnBrk="0" hangingPunct="0">
              <a:defRPr/>
            </a:pPr>
            <a:r>
              <a:rPr lang="en-PH" sz="2400" dirty="0">
                <a:ln>
                  <a:solidFill>
                    <a:schemeClr val="tx1"/>
                  </a:solidFill>
                </a:ln>
                <a:solidFill>
                  <a:schemeClr val="tx1">
                    <a:alpha val="35000"/>
                  </a:schemeClr>
                </a:solidFill>
                <a:ea typeface="ＭＳ Ｐゴシック" panose="020B0600070205080204" pitchFamily="34" charset="-128"/>
              </a:rPr>
              <a:t>P35B by the end of 2011 for Capability Upgrade</a:t>
            </a:r>
          </a:p>
        </p:txBody>
      </p:sp>
      <p:sp>
        <p:nvSpPr>
          <p:cNvPr id="2" name="Title 1"/>
          <p:cNvSpPr>
            <a:spLocks noGrp="1"/>
          </p:cNvSpPr>
          <p:nvPr>
            <p:ph type="title"/>
          </p:nvPr>
        </p:nvSpPr>
        <p:spPr>
          <a:xfrm>
            <a:off x="457200" y="-76200"/>
            <a:ext cx="8229600" cy="609600"/>
          </a:xfrm>
        </p:spPr>
        <p:txBody>
          <a:bodyPr/>
          <a:lstStyle/>
          <a:p>
            <a:pPr>
              <a:defRPr/>
            </a:pPr>
            <a:r>
              <a:rPr smtClean="0">
                <a:latin typeface="Cambria"/>
                <a:ea typeface="MS PGothic" pitchFamily="34" charset="-128"/>
                <a:cs typeface="Cambria"/>
              </a:rPr>
              <a:t>AFP Modernization Program</a:t>
            </a:r>
            <a:endParaRPr>
              <a:latin typeface="Cambria"/>
              <a:ea typeface="MS PGothic" pitchFamily="34" charset="-128"/>
              <a:cs typeface="Cambria"/>
            </a:endParaRPr>
          </a:p>
        </p:txBody>
      </p:sp>
      <p:sp>
        <p:nvSpPr>
          <p:cNvPr id="6" name="Rounded Rectangle 5"/>
          <p:cNvSpPr/>
          <p:nvPr/>
        </p:nvSpPr>
        <p:spPr>
          <a:xfrm>
            <a:off x="5826662" y="1524000"/>
            <a:ext cx="3352800" cy="1532334"/>
          </a:xfrm>
          <a:prstGeom prst="roundRect">
            <a:avLst/>
          </a:prstGeom>
          <a:solidFill>
            <a:srgbClr val="FFFF00">
              <a:alpha val="65000"/>
            </a:srgbClr>
          </a:solidFill>
          <a:effectLst>
            <a:softEdge rad="0"/>
          </a:effectLst>
        </p:spPr>
        <p:txBody>
          <a:bodyPr>
            <a:spAutoFit/>
          </a:bodyPr>
          <a:lstStyle/>
          <a:p>
            <a:pPr algn="ctr" eaLnBrk="0" hangingPunct="0">
              <a:defRPr/>
            </a:pPr>
            <a:r>
              <a:rPr lang="en-PH" sz="2800" dirty="0">
                <a:ln>
                  <a:solidFill>
                    <a:schemeClr val="tx1"/>
                  </a:solidFill>
                </a:ln>
                <a:solidFill>
                  <a:schemeClr val="tx1">
                    <a:alpha val="35000"/>
                  </a:schemeClr>
                </a:solidFill>
                <a:ea typeface="ＭＳ Ｐゴシック" panose="020B0600070205080204" pitchFamily="34" charset="-128"/>
              </a:rPr>
              <a:t>R.A. 10349 (Revised AFP Modernization Act of 2012)</a:t>
            </a:r>
          </a:p>
        </p:txBody>
      </p:sp>
      <p:sp>
        <p:nvSpPr>
          <p:cNvPr id="8" name="Rounded Rectangle 7"/>
          <p:cNvSpPr/>
          <p:nvPr/>
        </p:nvSpPr>
        <p:spPr>
          <a:xfrm>
            <a:off x="5790045" y="3352800"/>
            <a:ext cx="3375025" cy="1055608"/>
          </a:xfrm>
          <a:prstGeom prst="roundRect">
            <a:avLst/>
          </a:prstGeom>
          <a:solidFill>
            <a:srgbClr val="FFFF00">
              <a:alpha val="65000"/>
            </a:srgbClr>
          </a:solidFill>
          <a:effectLst>
            <a:softEdge rad="0"/>
          </a:effectLst>
        </p:spPr>
        <p:txBody>
          <a:bodyPr>
            <a:spAutoFit/>
          </a:bodyPr>
          <a:lstStyle/>
          <a:p>
            <a:pPr algn="ctr" eaLnBrk="0" hangingPunct="0">
              <a:defRPr/>
            </a:pPr>
            <a:r>
              <a:rPr lang="en-PH" sz="2800" dirty="0">
                <a:ln>
                  <a:solidFill>
                    <a:schemeClr val="tx1"/>
                  </a:solidFill>
                </a:ln>
                <a:solidFill>
                  <a:schemeClr val="tx1">
                    <a:alpha val="35000"/>
                  </a:schemeClr>
                </a:solidFill>
                <a:ea typeface="ＭＳ Ｐゴシック" panose="020B0600070205080204" pitchFamily="34" charset="-128"/>
              </a:rPr>
              <a:t>P85B for the next 5 years</a:t>
            </a:r>
          </a:p>
        </p:txBody>
      </p:sp>
      <p:sp>
        <p:nvSpPr>
          <p:cNvPr id="10" name="Rectangle 9"/>
          <p:cNvSpPr>
            <a:spLocks noChangeArrowheads="1"/>
          </p:cNvSpPr>
          <p:nvPr/>
        </p:nvSpPr>
        <p:spPr bwMode="auto">
          <a:xfrm>
            <a:off x="65088" y="5791198"/>
            <a:ext cx="9002712" cy="307973"/>
          </a:xfrm>
          <a:prstGeom prst="rect">
            <a:avLst/>
          </a:prstGeom>
          <a:solidFill>
            <a:srgbClr val="FFC000"/>
          </a:solidFill>
          <a:ln w="9525">
            <a:solidFill>
              <a:schemeClr val="tx1"/>
            </a:solidFill>
            <a:miter lim="800000"/>
            <a:headEnd/>
            <a:tailEnd/>
          </a:ln>
          <a:effectLst/>
          <a:scene3d>
            <a:camera prst="orthographicFront"/>
            <a:lightRig rig="threePt" dir="t"/>
          </a:scene3d>
          <a:sp3d>
            <a:bevelT w="139700" h="139700" prst="divot"/>
          </a:sp3d>
        </p:spPr>
        <p:txBody>
          <a:bodyPr wrap="none" anchor="ctr"/>
          <a:lstStyle/>
          <a:p>
            <a:pPr eaLnBrk="0" hangingPunct="0">
              <a:defRPr/>
            </a:pPr>
            <a:endParaRPr lang="en-PH">
              <a:latin typeface="Century Gothic" pitchFamily="34" charset="0"/>
              <a:ea typeface="ＭＳ Ｐゴシック" panose="020B0600070205080204" pitchFamily="34" charset="-128"/>
            </a:endParaRPr>
          </a:p>
        </p:txBody>
      </p:sp>
      <p:sp>
        <p:nvSpPr>
          <p:cNvPr id="32778" name="Text Box 4"/>
          <p:cNvSpPr txBox="1">
            <a:spLocks noChangeArrowheads="1"/>
          </p:cNvSpPr>
          <p:nvPr/>
        </p:nvSpPr>
        <p:spPr bwMode="auto">
          <a:xfrm>
            <a:off x="4695825" y="5791200"/>
            <a:ext cx="639763" cy="338138"/>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2011</a:t>
            </a:r>
          </a:p>
        </p:txBody>
      </p:sp>
      <p:sp>
        <p:nvSpPr>
          <p:cNvPr id="32779" name="Text Box 4"/>
          <p:cNvSpPr txBox="1">
            <a:spLocks noChangeArrowheads="1"/>
          </p:cNvSpPr>
          <p:nvPr/>
        </p:nvSpPr>
        <p:spPr bwMode="auto">
          <a:xfrm>
            <a:off x="152400" y="5791200"/>
            <a:ext cx="1066800" cy="338138"/>
          </a:xfrm>
          <a:prstGeom prst="rect">
            <a:avLst/>
          </a:prstGeom>
          <a:noFill/>
          <a:ln w="9525">
            <a:noFill/>
            <a:miter lim="800000"/>
            <a:headEnd/>
            <a:tailEnd/>
          </a:ln>
        </p:spPr>
        <p:txBody>
          <a:bodyPr>
            <a:spAutoFit/>
          </a:bodyPr>
          <a:lstStyle/>
          <a:p>
            <a:pPr algn="ctr" eaLnBrk="0" hangingPunct="0"/>
            <a:r>
              <a:rPr lang="en-US" altLang="zh-CN" sz="1600">
                <a:latin typeface="Century Gothic" pitchFamily="34" charset="0"/>
              </a:rPr>
              <a:t>1995</a:t>
            </a:r>
          </a:p>
        </p:txBody>
      </p:sp>
      <p:sp>
        <p:nvSpPr>
          <p:cNvPr id="32780" name="Text Box 4"/>
          <p:cNvSpPr txBox="1">
            <a:spLocks noChangeArrowheads="1"/>
          </p:cNvSpPr>
          <p:nvPr/>
        </p:nvSpPr>
        <p:spPr bwMode="auto">
          <a:xfrm>
            <a:off x="6094413" y="5791200"/>
            <a:ext cx="639762" cy="338138"/>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2012</a:t>
            </a:r>
          </a:p>
        </p:txBody>
      </p:sp>
      <p:sp>
        <p:nvSpPr>
          <p:cNvPr id="32781" name="Text Box 4"/>
          <p:cNvSpPr txBox="1">
            <a:spLocks noChangeArrowheads="1"/>
          </p:cNvSpPr>
          <p:nvPr/>
        </p:nvSpPr>
        <p:spPr bwMode="auto">
          <a:xfrm>
            <a:off x="8124825" y="5791200"/>
            <a:ext cx="639763" cy="338138"/>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2017</a:t>
            </a:r>
          </a:p>
        </p:txBody>
      </p:sp>
      <p:sp>
        <p:nvSpPr>
          <p:cNvPr id="32782" name="Line 9"/>
          <p:cNvSpPr>
            <a:spLocks noChangeShapeType="1"/>
          </p:cNvSpPr>
          <p:nvPr/>
        </p:nvSpPr>
        <p:spPr bwMode="auto">
          <a:xfrm>
            <a:off x="5715000" y="1981200"/>
            <a:ext cx="0" cy="3886200"/>
          </a:xfrm>
          <a:prstGeom prst="line">
            <a:avLst/>
          </a:prstGeom>
          <a:noFill/>
          <a:ln w="38100" cap="rnd">
            <a:solidFill>
              <a:srgbClr val="FFFF00"/>
            </a:solidFill>
            <a:prstDash val="dash"/>
            <a:round/>
            <a:headEnd/>
            <a:tailEnd/>
          </a:ln>
        </p:spPr>
        <p:txBody>
          <a:bodyPr/>
          <a:lstStyle/>
          <a:p>
            <a:endParaRPr lang="en-US"/>
          </a:p>
        </p:txBody>
      </p:sp>
      <p:sp>
        <p:nvSpPr>
          <p:cNvPr id="32783" name="Slide Number Placeholder 14"/>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3A28561A-E00A-4E61-8AB5-AD4FB39738EC}" type="slidenum">
              <a:rPr lang="en-PH" smtClean="0"/>
              <a:pPr>
                <a:defRPr/>
              </a:pPr>
              <a:t>14</a:t>
            </a:fld>
            <a:endParaRPr lang="en-PH" smtClean="0"/>
          </a:p>
        </p:txBody>
      </p:sp>
    </p:spTree>
    <p:custDataLst>
      <p:tags r:id="rId1"/>
    </p:custDataLst>
  </p:cSld>
  <p:clrMapOvr>
    <a:masterClrMapping/>
  </p:clrMapOvr>
  <p:transition spd="med" advTm="43352">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400" y="1794808"/>
            <a:ext cx="7162800" cy="1938992"/>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000" b="1" i="1" spc="50" dirty="0">
                <a:ln w="11430"/>
                <a:solidFill>
                  <a:srgbClr val="000090"/>
                </a:solidFill>
                <a:effectLst>
                  <a:outerShdw blurRad="76200" dist="50800" dir="5400000" algn="tl" rotWithShape="0">
                    <a:srgbClr val="000000">
                      <a:alpha val="65000"/>
                    </a:srgbClr>
                  </a:outerShdw>
                </a:effectLst>
                <a:latin typeface="Calibri" charset="0"/>
                <a:ea typeface="ヒラギノ角ゴ ProN W3"/>
                <a:cs typeface="Arial" pitchFamily="34" charset="0"/>
              </a:rPr>
              <a:t>Take-off Towards Transformation</a:t>
            </a:r>
          </a:p>
        </p:txBody>
      </p:sp>
      <p:sp>
        <p:nvSpPr>
          <p:cNvPr id="33795"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80E0A88D-EC1A-4B8D-A5F4-F130524DEB46}" type="slidenum">
              <a:rPr lang="en-PH" smtClean="0"/>
              <a:pPr>
                <a:defRPr/>
              </a:pPr>
              <a:t>15</a:t>
            </a:fld>
            <a:endParaRPr lang="en-PH" smtClean="0"/>
          </a:p>
        </p:txBody>
      </p:sp>
    </p:spTree>
  </p:cSld>
  <p:clrMapOvr>
    <a:masterClrMapping/>
  </p:clrMapOvr>
  <p:transition spd="med" advTm="12105">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p>
            <a:pPr>
              <a:defRPr/>
            </a:pPr>
            <a:r>
              <a:rPr lang="en-US" smtClean="0">
                <a:latin typeface="Cambria" panose="02040503050406030204" pitchFamily="18" charset="0"/>
              </a:rPr>
              <a:t>Vision, Mission and Core Values</a:t>
            </a:r>
            <a:endParaRPr lang="en-US">
              <a:latin typeface="Cambria" panose="02040503050406030204" pitchFamily="18" charset="0"/>
            </a:endParaRPr>
          </a:p>
        </p:txBody>
      </p:sp>
      <p:sp>
        <p:nvSpPr>
          <p:cNvPr id="34819" name="Rectangle 3"/>
          <p:cNvSpPr>
            <a:spLocks noChangeArrowheads="1"/>
          </p:cNvSpPr>
          <p:nvPr/>
        </p:nvSpPr>
        <p:spPr bwMode="auto">
          <a:xfrm>
            <a:off x="795338" y="990600"/>
            <a:ext cx="7739062" cy="5262563"/>
          </a:xfrm>
          <a:prstGeom prst="rect">
            <a:avLst/>
          </a:prstGeom>
          <a:solidFill>
            <a:srgbClr val="DCE6F2">
              <a:alpha val="18039"/>
            </a:srgbClr>
          </a:solidFill>
          <a:ln w="9525">
            <a:noFill/>
            <a:miter lim="800000"/>
            <a:headEnd/>
            <a:tailEnd/>
          </a:ln>
        </p:spPr>
        <p:txBody>
          <a:bodyPr>
            <a:spAutoFit/>
          </a:bodyPr>
          <a:lstStyle/>
          <a:p>
            <a:pPr algn="ctr" eaLnBrk="0" hangingPunct="0"/>
            <a:endParaRPr lang="en-PH" sz="2400"/>
          </a:p>
          <a:p>
            <a:pPr algn="ctr" eaLnBrk="0" hangingPunct="0"/>
            <a:r>
              <a:rPr lang="en-PH" sz="2400"/>
              <a:t>A professional and competent Air Force responsive to national security and development.</a:t>
            </a:r>
          </a:p>
          <a:p>
            <a:pPr algn="ctr" eaLnBrk="0" hangingPunct="0"/>
            <a:endParaRPr lang="en-PH" sz="2400"/>
          </a:p>
          <a:p>
            <a:pPr algn="ctr" eaLnBrk="0" hangingPunct="0"/>
            <a:endParaRPr lang="en-PH" sz="2400"/>
          </a:p>
          <a:p>
            <a:pPr algn="ctr" eaLnBrk="0" hangingPunct="0"/>
            <a:endParaRPr lang="en-PH" sz="2400">
              <a:ea typeface="FZYaoTi" pitchFamily="2" charset="-122"/>
            </a:endParaRPr>
          </a:p>
          <a:p>
            <a:pPr algn="ctr" eaLnBrk="0" hangingPunct="0"/>
            <a:r>
              <a:rPr lang="en-PH" sz="2400">
                <a:ea typeface="FZYaoTi" pitchFamily="2" charset="-122"/>
              </a:rPr>
              <a:t>To organize, train, equip, maintain </a:t>
            </a:r>
          </a:p>
          <a:p>
            <a:pPr algn="ctr" eaLnBrk="0" hangingPunct="0"/>
            <a:r>
              <a:rPr lang="en-PH" sz="2400">
                <a:ea typeface="FZYaoTi" pitchFamily="2" charset="-122"/>
              </a:rPr>
              <a:t>and provide forces in order to conduct prompt and sustained air operations to accomplish the AFP mission.</a:t>
            </a:r>
          </a:p>
          <a:p>
            <a:pPr algn="ctr" eaLnBrk="0" hangingPunct="0"/>
            <a:endParaRPr lang="en-PH" sz="2400" b="1">
              <a:ea typeface="FZYaoTi" pitchFamily="2" charset="-122"/>
            </a:endParaRPr>
          </a:p>
          <a:p>
            <a:pPr algn="ctr" eaLnBrk="0" hangingPunct="0"/>
            <a:endParaRPr lang="en-PH" sz="2400" b="1">
              <a:ea typeface="FZYaoTi" pitchFamily="2" charset="-122"/>
            </a:endParaRPr>
          </a:p>
          <a:p>
            <a:pPr algn="ctr" eaLnBrk="0" hangingPunct="0"/>
            <a:endParaRPr lang="en-PH" sz="2400" b="1">
              <a:ea typeface="FZYaoTi" pitchFamily="2" charset="-122"/>
            </a:endParaRPr>
          </a:p>
          <a:p>
            <a:pPr algn="ctr" eaLnBrk="0" hangingPunct="0"/>
            <a:r>
              <a:rPr lang="en-PH" sz="2400">
                <a:ea typeface="FZYaoTi" pitchFamily="2" charset="-122"/>
              </a:rPr>
              <a:t>Integrity </a:t>
            </a:r>
            <a:r>
              <a:rPr lang="en-PH" sz="1600">
                <a:ea typeface="FZYaoTi" pitchFamily="2" charset="-122"/>
              </a:rPr>
              <a:t>◆</a:t>
            </a:r>
            <a:r>
              <a:rPr lang="en-PH" sz="2400">
                <a:ea typeface="FZYaoTi" pitchFamily="2" charset="-122"/>
              </a:rPr>
              <a:t> Service Above Self </a:t>
            </a:r>
          </a:p>
          <a:p>
            <a:pPr algn="ctr" eaLnBrk="0" hangingPunct="0"/>
            <a:r>
              <a:rPr lang="en-PH" sz="2400">
                <a:ea typeface="FZYaoTi" pitchFamily="2" charset="-122"/>
              </a:rPr>
              <a:t>  Teamwork </a:t>
            </a:r>
            <a:r>
              <a:rPr lang="en-PH" sz="1600">
                <a:ea typeface="FZYaoTi" pitchFamily="2" charset="-122"/>
              </a:rPr>
              <a:t>◆</a:t>
            </a:r>
            <a:r>
              <a:rPr lang="en-PH" sz="2400">
                <a:ea typeface="FZYaoTi" pitchFamily="2" charset="-122"/>
              </a:rPr>
              <a:t> Excellence </a:t>
            </a:r>
            <a:r>
              <a:rPr lang="en-PH">
                <a:ea typeface="FZYaoTi" pitchFamily="2" charset="-122"/>
              </a:rPr>
              <a:t>◆ </a:t>
            </a:r>
            <a:r>
              <a:rPr lang="en-PH" sz="2400">
                <a:ea typeface="FZYaoTi" pitchFamily="2" charset="-122"/>
              </a:rPr>
              <a:t>Professionalism </a:t>
            </a:r>
          </a:p>
        </p:txBody>
      </p:sp>
      <p:sp>
        <p:nvSpPr>
          <p:cNvPr id="34820" name="TextBox 5"/>
          <p:cNvSpPr txBox="1">
            <a:spLocks noChangeArrowheads="1"/>
          </p:cNvSpPr>
          <p:nvPr/>
        </p:nvSpPr>
        <p:spPr bwMode="auto">
          <a:xfrm>
            <a:off x="990600" y="4572000"/>
            <a:ext cx="3657600" cy="708025"/>
          </a:xfrm>
          <a:prstGeom prst="rect">
            <a:avLst/>
          </a:prstGeom>
          <a:solidFill>
            <a:srgbClr val="002060"/>
          </a:solidFill>
          <a:ln w="9525">
            <a:noFill/>
            <a:miter lim="800000"/>
            <a:headEnd/>
            <a:tailEnd/>
          </a:ln>
        </p:spPr>
        <p:txBody>
          <a:bodyPr>
            <a:spAutoFit/>
          </a:bodyPr>
          <a:lstStyle/>
          <a:p>
            <a:pPr algn="ctr" eaLnBrk="0" hangingPunct="0"/>
            <a:r>
              <a:rPr lang="en-SG" sz="4000" b="1">
                <a:solidFill>
                  <a:schemeClr val="bg1"/>
                </a:solidFill>
                <a:ea typeface="FZYaoTi" pitchFamily="2" charset="-122"/>
              </a:rPr>
              <a:t>CORE VALUES</a:t>
            </a:r>
          </a:p>
        </p:txBody>
      </p:sp>
      <p:sp>
        <p:nvSpPr>
          <p:cNvPr id="34821" name="TextBox 6"/>
          <p:cNvSpPr txBox="1">
            <a:spLocks noChangeArrowheads="1"/>
          </p:cNvSpPr>
          <p:nvPr/>
        </p:nvSpPr>
        <p:spPr bwMode="auto">
          <a:xfrm>
            <a:off x="5791200" y="2362200"/>
            <a:ext cx="2438400" cy="708025"/>
          </a:xfrm>
          <a:prstGeom prst="rect">
            <a:avLst/>
          </a:prstGeom>
          <a:solidFill>
            <a:srgbClr val="002060"/>
          </a:solidFill>
          <a:ln w="9525">
            <a:noFill/>
            <a:miter lim="800000"/>
            <a:headEnd/>
            <a:tailEnd/>
          </a:ln>
        </p:spPr>
        <p:txBody>
          <a:bodyPr>
            <a:spAutoFit/>
          </a:bodyPr>
          <a:lstStyle/>
          <a:p>
            <a:pPr algn="ctr" eaLnBrk="0" hangingPunct="0"/>
            <a:r>
              <a:rPr lang="en-SG" sz="4000" b="1">
                <a:solidFill>
                  <a:schemeClr val="bg1"/>
                </a:solidFill>
                <a:ea typeface="FZYaoTi" pitchFamily="2" charset="-122"/>
              </a:rPr>
              <a:t>MISSION</a:t>
            </a:r>
          </a:p>
        </p:txBody>
      </p:sp>
      <p:sp>
        <p:nvSpPr>
          <p:cNvPr id="34822" name="TextBox 7"/>
          <p:cNvSpPr txBox="1">
            <a:spLocks noChangeArrowheads="1"/>
          </p:cNvSpPr>
          <p:nvPr/>
        </p:nvSpPr>
        <p:spPr bwMode="auto">
          <a:xfrm>
            <a:off x="914400" y="685800"/>
            <a:ext cx="1981200" cy="708025"/>
          </a:xfrm>
          <a:prstGeom prst="rect">
            <a:avLst/>
          </a:prstGeom>
          <a:solidFill>
            <a:srgbClr val="002060"/>
          </a:solidFill>
          <a:ln w="9525">
            <a:noFill/>
            <a:miter lim="800000"/>
            <a:headEnd/>
            <a:tailEnd/>
          </a:ln>
        </p:spPr>
        <p:txBody>
          <a:bodyPr>
            <a:spAutoFit/>
          </a:bodyPr>
          <a:lstStyle/>
          <a:p>
            <a:pPr algn="ctr" eaLnBrk="0" hangingPunct="0">
              <a:spcBef>
                <a:spcPts val="600"/>
              </a:spcBef>
              <a:spcAft>
                <a:spcPts val="600"/>
              </a:spcAft>
            </a:pPr>
            <a:r>
              <a:rPr lang="en-SG" sz="4000" b="1">
                <a:solidFill>
                  <a:schemeClr val="bg1"/>
                </a:solidFill>
                <a:ea typeface="FZYaoTi" pitchFamily="2" charset="-122"/>
              </a:rPr>
              <a:t>VISION</a:t>
            </a:r>
          </a:p>
        </p:txBody>
      </p:sp>
      <p:sp>
        <p:nvSpPr>
          <p:cNvPr id="34823" name="Slide Number Placeholder 8"/>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12895B25-CCDD-40F6-99F3-2856D5B684EB}" type="slidenum">
              <a:rPr lang="en-PH" smtClean="0"/>
              <a:pPr>
                <a:defRPr/>
              </a:pPr>
              <a:t>16</a:t>
            </a:fld>
            <a:endParaRPr lang="en-PH" smtClean="0"/>
          </a:p>
        </p:txBody>
      </p:sp>
    </p:spTree>
  </p:cSld>
  <p:clrMapOvr>
    <a:masterClrMapping/>
  </p:clrMapOvr>
  <p:transition spd="med" advTm="19079">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p>
            <a:pPr>
              <a:defRPr/>
            </a:pPr>
            <a:r>
              <a:rPr lang="en-US" smtClean="0">
                <a:latin typeface="Cambria"/>
                <a:ea typeface="MS PGothic" pitchFamily="34" charset="-128"/>
                <a:cs typeface="Cambria"/>
              </a:rPr>
              <a:t>Towards PAF Transformation</a:t>
            </a:r>
            <a:endParaRPr lang="en-US">
              <a:latin typeface="Cambria"/>
              <a:ea typeface="MS PGothic" pitchFamily="34" charset="-128"/>
              <a:cs typeface="Cambria"/>
            </a:endParaRPr>
          </a:p>
        </p:txBody>
      </p:sp>
      <p:grpSp>
        <p:nvGrpSpPr>
          <p:cNvPr id="3" name="Group 5"/>
          <p:cNvGrpSpPr>
            <a:grpSpLocks/>
          </p:cNvGrpSpPr>
          <p:nvPr/>
        </p:nvGrpSpPr>
        <p:grpSpPr bwMode="auto">
          <a:xfrm>
            <a:off x="-76200" y="5791200"/>
            <a:ext cx="9144000" cy="341313"/>
            <a:chOff x="0" y="3657599"/>
            <a:chExt cx="9144000" cy="341516"/>
          </a:xfrm>
        </p:grpSpPr>
        <p:sp>
          <p:nvSpPr>
            <p:cNvPr id="4" name="Rectangle 3"/>
            <p:cNvSpPr>
              <a:spLocks noChangeArrowheads="1"/>
            </p:cNvSpPr>
            <p:nvPr/>
          </p:nvSpPr>
          <p:spPr bwMode="auto">
            <a:xfrm>
              <a:off x="141288" y="3657599"/>
              <a:ext cx="9002712" cy="307778"/>
            </a:xfrm>
            <a:prstGeom prst="rect">
              <a:avLst/>
            </a:prstGeom>
            <a:solidFill>
              <a:srgbClr val="FFC000"/>
            </a:solidFill>
            <a:ln w="9525">
              <a:solidFill>
                <a:schemeClr val="tx1"/>
              </a:solidFill>
              <a:miter lim="800000"/>
              <a:headEnd/>
              <a:tailEnd/>
            </a:ln>
            <a:effectLst/>
            <a:scene3d>
              <a:camera prst="orthographicFront"/>
              <a:lightRig rig="threePt" dir="t"/>
            </a:scene3d>
            <a:sp3d>
              <a:bevelT w="139700" h="139700" prst="divot"/>
            </a:sp3d>
          </p:spPr>
          <p:txBody>
            <a:bodyPr wrap="none" anchor="ctr"/>
            <a:lstStyle/>
            <a:p>
              <a:pPr eaLnBrk="0" hangingPunct="0">
                <a:defRPr/>
              </a:pPr>
              <a:endParaRPr lang="en-PH">
                <a:latin typeface="Century Gothic" pitchFamily="34" charset="0"/>
                <a:ea typeface="ＭＳ Ｐゴシック" panose="020B0600070205080204" pitchFamily="34" charset="-128"/>
              </a:endParaRPr>
            </a:p>
          </p:txBody>
        </p:sp>
        <p:sp>
          <p:nvSpPr>
            <p:cNvPr id="35863" name="Text Box 4"/>
            <p:cNvSpPr txBox="1">
              <a:spLocks noChangeArrowheads="1"/>
            </p:cNvSpPr>
            <p:nvPr/>
          </p:nvSpPr>
          <p:spPr bwMode="auto">
            <a:xfrm>
              <a:off x="2223483" y="3657600"/>
              <a:ext cx="1164101" cy="338340"/>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2007-2008</a:t>
              </a:r>
            </a:p>
          </p:txBody>
        </p:sp>
        <p:sp>
          <p:nvSpPr>
            <p:cNvPr id="35864" name="Text Box 4"/>
            <p:cNvSpPr txBox="1">
              <a:spLocks noChangeArrowheads="1"/>
            </p:cNvSpPr>
            <p:nvPr/>
          </p:nvSpPr>
          <p:spPr bwMode="auto">
            <a:xfrm>
              <a:off x="0" y="3657600"/>
              <a:ext cx="2133600" cy="338340"/>
            </a:xfrm>
            <a:prstGeom prst="rect">
              <a:avLst/>
            </a:prstGeom>
            <a:noFill/>
            <a:ln w="9525">
              <a:noFill/>
              <a:miter lim="800000"/>
              <a:headEnd/>
              <a:tailEnd/>
            </a:ln>
          </p:spPr>
          <p:txBody>
            <a:bodyPr>
              <a:spAutoFit/>
            </a:bodyPr>
            <a:lstStyle/>
            <a:p>
              <a:pPr algn="ctr" eaLnBrk="0" hangingPunct="0"/>
              <a:r>
                <a:rPr lang="en-US" altLang="zh-CN" sz="1600">
                  <a:latin typeface="Century Gothic" pitchFamily="34" charset="0"/>
                </a:rPr>
                <a:t>2004-2007</a:t>
              </a:r>
            </a:p>
          </p:txBody>
        </p:sp>
        <p:sp>
          <p:nvSpPr>
            <p:cNvPr id="35865" name="Text Box 4"/>
            <p:cNvSpPr txBox="1">
              <a:spLocks noChangeArrowheads="1"/>
            </p:cNvSpPr>
            <p:nvPr/>
          </p:nvSpPr>
          <p:spPr bwMode="auto">
            <a:xfrm>
              <a:off x="3899883" y="3657798"/>
              <a:ext cx="1164101" cy="338340"/>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2008-2009</a:t>
              </a:r>
            </a:p>
          </p:txBody>
        </p:sp>
        <p:sp>
          <p:nvSpPr>
            <p:cNvPr id="35866" name="Text Box 4"/>
            <p:cNvSpPr txBox="1">
              <a:spLocks noChangeArrowheads="1"/>
            </p:cNvSpPr>
            <p:nvPr/>
          </p:nvSpPr>
          <p:spPr bwMode="auto">
            <a:xfrm>
              <a:off x="5908817" y="3657798"/>
              <a:ext cx="1164101" cy="338340"/>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2009-2012</a:t>
              </a:r>
            </a:p>
          </p:txBody>
        </p:sp>
        <p:sp>
          <p:nvSpPr>
            <p:cNvPr id="35867" name="Text Box 4"/>
            <p:cNvSpPr txBox="1">
              <a:spLocks noChangeArrowheads="1"/>
            </p:cNvSpPr>
            <p:nvPr/>
          </p:nvSpPr>
          <p:spPr bwMode="auto">
            <a:xfrm>
              <a:off x="7585217" y="3660775"/>
              <a:ext cx="1164101" cy="338340"/>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2012-2014</a:t>
              </a:r>
            </a:p>
          </p:txBody>
        </p:sp>
      </p:grpSp>
      <p:grpSp>
        <p:nvGrpSpPr>
          <p:cNvPr id="5" name="Group 17"/>
          <p:cNvGrpSpPr>
            <a:grpSpLocks/>
          </p:cNvGrpSpPr>
          <p:nvPr/>
        </p:nvGrpSpPr>
        <p:grpSpPr bwMode="auto">
          <a:xfrm>
            <a:off x="76200" y="1870075"/>
            <a:ext cx="1808163" cy="3644900"/>
            <a:chOff x="289374" y="-3463552"/>
            <a:chExt cx="1721850" cy="3644185"/>
          </a:xfrm>
        </p:grpSpPr>
        <p:pic>
          <p:nvPicPr>
            <p:cNvPr id="42001" name="Picture 2"/>
            <p:cNvPicPr>
              <a:picLocks noChangeAspect="1"/>
            </p:cNvPicPr>
            <p:nvPr/>
          </p:nvPicPr>
          <p:blipFill>
            <a:blip r:embed="rId3" cstate="print"/>
            <a:srcRect/>
            <a:stretch>
              <a:fillRect/>
            </a:stretch>
          </p:blipFill>
          <p:spPr bwMode="auto">
            <a:xfrm>
              <a:off x="289374" y="-3463552"/>
              <a:ext cx="1721850" cy="2437922"/>
            </a:xfrm>
            <a:prstGeom prst="rect">
              <a:avLst/>
            </a:prstGeom>
            <a:ln>
              <a:solidFill>
                <a:srgbClr val="000066"/>
              </a:solidFill>
            </a:ln>
            <a:effectLst>
              <a:outerShdw blurRad="292100" dist="139700" dir="2700000" algn="tl" rotWithShape="0">
                <a:srgbClr val="333333">
                  <a:alpha val="65000"/>
                </a:srgbClr>
              </a:outerShdw>
            </a:effectLst>
          </p:spPr>
        </p:pic>
        <p:sp>
          <p:nvSpPr>
            <p:cNvPr id="35859" name="TextBox 12"/>
            <p:cNvSpPr txBox="1">
              <a:spLocks noChangeArrowheads="1"/>
            </p:cNvSpPr>
            <p:nvPr/>
          </p:nvSpPr>
          <p:spPr bwMode="auto">
            <a:xfrm>
              <a:off x="493862" y="-1019710"/>
              <a:ext cx="1455936" cy="1200343"/>
            </a:xfrm>
            <a:prstGeom prst="rect">
              <a:avLst/>
            </a:prstGeom>
            <a:noFill/>
            <a:ln w="9525">
              <a:noFill/>
              <a:miter lim="800000"/>
              <a:headEnd/>
              <a:tailEnd/>
            </a:ln>
          </p:spPr>
          <p:txBody>
            <a:bodyPr>
              <a:spAutoFit/>
            </a:bodyPr>
            <a:lstStyle/>
            <a:p>
              <a:pPr eaLnBrk="0" hangingPunct="0"/>
              <a:r>
                <a:rPr lang="en-US" b="1"/>
                <a:t>“Join Up, Power Up: </a:t>
              </a:r>
            </a:p>
            <a:p>
              <a:pPr eaLnBrk="0" hangingPunct="0"/>
              <a:r>
                <a:rPr lang="en-US" b="1"/>
                <a:t>Do More With Less”</a:t>
              </a:r>
            </a:p>
          </p:txBody>
        </p:sp>
      </p:grpSp>
      <p:grpSp>
        <p:nvGrpSpPr>
          <p:cNvPr id="6" name="Group 18"/>
          <p:cNvGrpSpPr>
            <a:grpSpLocks/>
          </p:cNvGrpSpPr>
          <p:nvPr/>
        </p:nvGrpSpPr>
        <p:grpSpPr bwMode="auto">
          <a:xfrm>
            <a:off x="1887538" y="990600"/>
            <a:ext cx="1812925" cy="3581400"/>
            <a:chOff x="1711482" y="-423772"/>
            <a:chExt cx="1813403" cy="3581880"/>
          </a:xfrm>
        </p:grpSpPr>
        <p:pic>
          <p:nvPicPr>
            <p:cNvPr id="41999" name="Picture 4"/>
            <p:cNvPicPr>
              <a:picLocks noChangeAspect="1"/>
            </p:cNvPicPr>
            <p:nvPr/>
          </p:nvPicPr>
          <p:blipFill>
            <a:blip r:embed="rId4" cstate="print"/>
            <a:srcRect/>
            <a:stretch>
              <a:fillRect/>
            </a:stretch>
          </p:blipFill>
          <p:spPr bwMode="auto">
            <a:xfrm>
              <a:off x="1711482" y="-423772"/>
              <a:ext cx="1813403" cy="2453017"/>
            </a:xfrm>
            <a:prstGeom prst="rect">
              <a:avLst/>
            </a:prstGeom>
            <a:ln>
              <a:solidFill>
                <a:srgbClr val="000066"/>
              </a:solidFill>
            </a:ln>
            <a:effectLst>
              <a:outerShdw blurRad="292100" dist="139700" dir="2700000" algn="tl" rotWithShape="0">
                <a:srgbClr val="333333">
                  <a:alpha val="65000"/>
                </a:srgbClr>
              </a:outerShdw>
            </a:effectLst>
          </p:spPr>
        </p:pic>
        <p:sp>
          <p:nvSpPr>
            <p:cNvPr id="35857" name="TextBox 13"/>
            <p:cNvSpPr txBox="1">
              <a:spLocks noChangeArrowheads="1"/>
            </p:cNvSpPr>
            <p:nvPr/>
          </p:nvSpPr>
          <p:spPr bwMode="auto">
            <a:xfrm>
              <a:off x="1965381" y="2234654"/>
              <a:ext cx="1371600" cy="923454"/>
            </a:xfrm>
            <a:prstGeom prst="rect">
              <a:avLst/>
            </a:prstGeom>
            <a:noFill/>
            <a:ln w="9525">
              <a:noFill/>
              <a:miter lim="800000"/>
              <a:headEnd/>
              <a:tailEnd/>
            </a:ln>
          </p:spPr>
          <p:txBody>
            <a:bodyPr>
              <a:spAutoFit/>
            </a:bodyPr>
            <a:lstStyle/>
            <a:p>
              <a:pPr eaLnBrk="0" hangingPunct="0"/>
              <a:r>
                <a:rPr lang="en-US" b="1"/>
                <a:t>“A.C.T.I.O.N. – AIR FORCE”</a:t>
              </a:r>
            </a:p>
          </p:txBody>
        </p:sp>
      </p:grpSp>
      <p:grpSp>
        <p:nvGrpSpPr>
          <p:cNvPr id="7" name="Group 19"/>
          <p:cNvGrpSpPr>
            <a:grpSpLocks/>
          </p:cNvGrpSpPr>
          <p:nvPr/>
        </p:nvGrpSpPr>
        <p:grpSpPr bwMode="auto">
          <a:xfrm>
            <a:off x="3725863" y="1870075"/>
            <a:ext cx="1836737" cy="3354388"/>
            <a:chOff x="3666104" y="870216"/>
            <a:chExt cx="1748532" cy="3354853"/>
          </a:xfrm>
        </p:grpSpPr>
        <p:pic>
          <p:nvPicPr>
            <p:cNvPr id="41997" name="Picture 6"/>
            <p:cNvPicPr>
              <a:picLocks noChangeAspect="1"/>
            </p:cNvPicPr>
            <p:nvPr/>
          </p:nvPicPr>
          <p:blipFill>
            <a:blip r:embed="rId5" cstate="print"/>
            <a:srcRect/>
            <a:stretch>
              <a:fillRect/>
            </a:stretch>
          </p:blipFill>
          <p:spPr bwMode="auto">
            <a:xfrm>
              <a:off x="3666104" y="870216"/>
              <a:ext cx="1748532" cy="2456203"/>
            </a:xfrm>
            <a:prstGeom prst="rect">
              <a:avLst/>
            </a:prstGeom>
            <a:ln>
              <a:solidFill>
                <a:srgbClr val="000066"/>
              </a:solidFill>
            </a:ln>
            <a:effectLst>
              <a:outerShdw blurRad="292100" dist="139700" dir="2700000" algn="tl" rotWithShape="0">
                <a:srgbClr val="333333">
                  <a:alpha val="65000"/>
                </a:srgbClr>
              </a:outerShdw>
            </a:effectLst>
          </p:spPr>
        </p:pic>
        <p:sp>
          <p:nvSpPr>
            <p:cNvPr id="35855" name="TextBox 14"/>
            <p:cNvSpPr txBox="1">
              <a:spLocks noChangeArrowheads="1"/>
            </p:cNvSpPr>
            <p:nvPr/>
          </p:nvSpPr>
          <p:spPr bwMode="auto">
            <a:xfrm>
              <a:off x="3811185" y="3578738"/>
              <a:ext cx="1371600" cy="646331"/>
            </a:xfrm>
            <a:prstGeom prst="rect">
              <a:avLst/>
            </a:prstGeom>
            <a:noFill/>
            <a:ln w="9525">
              <a:noFill/>
              <a:miter lim="800000"/>
              <a:headEnd/>
              <a:tailEnd/>
            </a:ln>
          </p:spPr>
          <p:txBody>
            <a:bodyPr>
              <a:spAutoFit/>
            </a:bodyPr>
            <a:lstStyle/>
            <a:p>
              <a:pPr eaLnBrk="0" hangingPunct="0"/>
              <a:r>
                <a:rPr lang="en-US" b="1"/>
                <a:t>“T.E.A.M. Air Force”</a:t>
              </a:r>
            </a:p>
          </p:txBody>
        </p:sp>
      </p:grpSp>
      <p:grpSp>
        <p:nvGrpSpPr>
          <p:cNvPr id="8" name="Group 20"/>
          <p:cNvGrpSpPr>
            <a:grpSpLocks/>
          </p:cNvGrpSpPr>
          <p:nvPr/>
        </p:nvGrpSpPr>
        <p:grpSpPr bwMode="auto">
          <a:xfrm>
            <a:off x="5651500" y="990600"/>
            <a:ext cx="1836738" cy="4670425"/>
            <a:chOff x="5343029" y="-2124128"/>
            <a:chExt cx="1836106" cy="4669892"/>
          </a:xfrm>
        </p:grpSpPr>
        <p:pic>
          <p:nvPicPr>
            <p:cNvPr id="41995" name="Picture 7"/>
            <p:cNvPicPr>
              <a:picLocks noChangeAspect="1"/>
            </p:cNvPicPr>
            <p:nvPr/>
          </p:nvPicPr>
          <p:blipFill>
            <a:blip r:embed="rId6" cstate="print"/>
            <a:srcRect/>
            <a:stretch>
              <a:fillRect/>
            </a:stretch>
          </p:blipFill>
          <p:spPr bwMode="auto">
            <a:xfrm>
              <a:off x="5343029" y="-2124128"/>
              <a:ext cx="1734541" cy="2476217"/>
            </a:xfrm>
            <a:prstGeom prst="rect">
              <a:avLst/>
            </a:prstGeom>
            <a:ln>
              <a:solidFill>
                <a:srgbClr val="000066"/>
              </a:solidFill>
            </a:ln>
            <a:effectLst>
              <a:outerShdw blurRad="292100" dist="139700" dir="2700000" algn="tl" rotWithShape="0">
                <a:srgbClr val="333333">
                  <a:alpha val="65000"/>
                </a:srgbClr>
              </a:outerShdw>
            </a:effectLst>
          </p:spPr>
        </p:pic>
        <p:sp>
          <p:nvSpPr>
            <p:cNvPr id="35853" name="TextBox 15"/>
            <p:cNvSpPr txBox="1">
              <a:spLocks noChangeArrowheads="1"/>
            </p:cNvSpPr>
            <p:nvPr/>
          </p:nvSpPr>
          <p:spPr bwMode="auto">
            <a:xfrm>
              <a:off x="5383460" y="514607"/>
              <a:ext cx="1795675" cy="2031157"/>
            </a:xfrm>
            <a:prstGeom prst="rect">
              <a:avLst/>
            </a:prstGeom>
            <a:noFill/>
            <a:ln w="9525">
              <a:noFill/>
              <a:miter lim="800000"/>
              <a:headEnd/>
              <a:tailEnd/>
            </a:ln>
          </p:spPr>
          <p:txBody>
            <a:bodyPr>
              <a:spAutoFit/>
            </a:bodyPr>
            <a:lstStyle/>
            <a:p>
              <a:pPr eaLnBrk="0" hangingPunct="0"/>
              <a:r>
                <a:rPr lang="en-US" b="1"/>
                <a:t>“InSTEP Air Force: </a:t>
              </a:r>
            </a:p>
            <a:p>
              <a:pPr eaLnBrk="0" hangingPunct="0"/>
              <a:r>
                <a:rPr lang="en-US" b="1"/>
                <a:t>Integrity, Service, Teamwork, Excellence, Professionalism”</a:t>
              </a:r>
            </a:p>
          </p:txBody>
        </p:sp>
      </p:grpSp>
      <p:grpSp>
        <p:nvGrpSpPr>
          <p:cNvPr id="9" name="Group 21"/>
          <p:cNvGrpSpPr>
            <a:grpSpLocks/>
          </p:cNvGrpSpPr>
          <p:nvPr/>
        </p:nvGrpSpPr>
        <p:grpSpPr bwMode="auto">
          <a:xfrm>
            <a:off x="7435850" y="1870075"/>
            <a:ext cx="1689100" cy="3190875"/>
            <a:chOff x="6936243" y="1209653"/>
            <a:chExt cx="1687800" cy="3191523"/>
          </a:xfrm>
        </p:grpSpPr>
        <p:pic>
          <p:nvPicPr>
            <p:cNvPr id="41993" name="Picture 11"/>
            <p:cNvPicPr>
              <a:picLocks noChangeAspect="1"/>
            </p:cNvPicPr>
            <p:nvPr/>
          </p:nvPicPr>
          <p:blipFill>
            <a:blip r:embed="rId7" cstate="print"/>
            <a:srcRect/>
            <a:stretch>
              <a:fillRect/>
            </a:stretch>
          </p:blipFill>
          <p:spPr bwMode="auto">
            <a:xfrm>
              <a:off x="6936243" y="1209653"/>
              <a:ext cx="1687800" cy="2438895"/>
            </a:xfrm>
            <a:prstGeom prst="rect">
              <a:avLst/>
            </a:prstGeom>
            <a:ln>
              <a:solidFill>
                <a:srgbClr val="000066"/>
              </a:solidFill>
            </a:ln>
            <a:effectLst>
              <a:outerShdw blurRad="292100" dist="139700" dir="2700000" algn="tl" rotWithShape="0">
                <a:srgbClr val="333333">
                  <a:alpha val="65000"/>
                </a:srgbClr>
              </a:outerShdw>
            </a:effectLst>
          </p:spPr>
        </p:pic>
        <p:sp>
          <p:nvSpPr>
            <p:cNvPr id="35851" name="TextBox 16"/>
            <p:cNvSpPr txBox="1">
              <a:spLocks noChangeArrowheads="1"/>
            </p:cNvSpPr>
            <p:nvPr/>
          </p:nvSpPr>
          <p:spPr bwMode="auto">
            <a:xfrm>
              <a:off x="7240994" y="3754845"/>
              <a:ext cx="1219200" cy="646331"/>
            </a:xfrm>
            <a:prstGeom prst="rect">
              <a:avLst/>
            </a:prstGeom>
            <a:noFill/>
            <a:ln w="9525">
              <a:noFill/>
              <a:miter lim="800000"/>
              <a:headEnd/>
              <a:tailEnd/>
            </a:ln>
          </p:spPr>
          <p:txBody>
            <a:bodyPr>
              <a:spAutoFit/>
            </a:bodyPr>
            <a:lstStyle/>
            <a:p>
              <a:pPr eaLnBrk="0" hangingPunct="0"/>
              <a:r>
                <a:rPr lang="en-US" b="1"/>
                <a:t>“POWER UP, PAF”</a:t>
              </a:r>
            </a:p>
          </p:txBody>
        </p:sp>
      </p:grpSp>
      <p:sp>
        <p:nvSpPr>
          <p:cNvPr id="35849" name="Slide Number Placeholder 24"/>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B7C897CF-33DD-4A45-80BC-7ECFF37548F7}" type="slidenum">
              <a:rPr lang="en-PH" smtClean="0"/>
              <a:pPr>
                <a:defRPr/>
              </a:pPr>
              <a:t>17</a:t>
            </a:fld>
            <a:endParaRPr lang="en-PH" smtClean="0"/>
          </a:p>
        </p:txBody>
      </p:sp>
    </p:spTree>
  </p:cSld>
  <p:clrMapOvr>
    <a:masterClrMapping/>
  </p:clrMapOvr>
  <p:transition spd="med" advTm="33883">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22" presetClass="entr" presetSubtype="8"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3000"/>
                                        <p:tgtEl>
                                          <p:spTgt spid="5"/>
                                        </p:tgtEl>
                                      </p:cBhvr>
                                    </p:animEffect>
                                  </p:childTnLst>
                                </p:cTn>
                              </p:par>
                            </p:childTnLst>
                          </p:cTn>
                        </p:par>
                        <p:par>
                          <p:cTn id="12" fill="hold" nodeType="afterGroup">
                            <p:stCondLst>
                              <p:cond delay="5500"/>
                            </p:stCondLst>
                            <p:childTnLst>
                              <p:par>
                                <p:cTn id="13" presetID="22" presetClass="entr" presetSubtype="8"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000"/>
                                        <p:tgtEl>
                                          <p:spTgt spid="6"/>
                                        </p:tgtEl>
                                      </p:cBhvr>
                                    </p:animEffect>
                                  </p:childTnLst>
                                </p:cTn>
                              </p:par>
                            </p:childTnLst>
                          </p:cTn>
                        </p:par>
                        <p:par>
                          <p:cTn id="16" fill="hold" nodeType="afterGroup">
                            <p:stCondLst>
                              <p:cond delay="10500"/>
                            </p:stCondLst>
                            <p:childTnLst>
                              <p:par>
                                <p:cTn id="17" presetID="22" presetClass="entr" presetSubtype="8" fill="hold" nodeType="afterEffect">
                                  <p:stCondLst>
                                    <p:cond delay="20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0"/>
                                        <p:tgtEl>
                                          <p:spTgt spid="7"/>
                                        </p:tgtEl>
                                      </p:cBhvr>
                                    </p:animEffect>
                                  </p:childTnLst>
                                </p:cTn>
                              </p:par>
                            </p:childTnLst>
                          </p:cTn>
                        </p:par>
                        <p:par>
                          <p:cTn id="20" fill="hold" nodeType="afterGroup">
                            <p:stCondLst>
                              <p:cond delay="15500"/>
                            </p:stCondLst>
                            <p:childTnLst>
                              <p:par>
                                <p:cTn id="21" presetID="22" presetClass="entr" presetSubtype="8" fill="hold" nodeType="afterEffect">
                                  <p:stCondLst>
                                    <p:cond delay="20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3000"/>
                                        <p:tgtEl>
                                          <p:spTgt spid="8"/>
                                        </p:tgtEl>
                                      </p:cBhvr>
                                    </p:animEffect>
                                  </p:childTnLst>
                                </p:cTn>
                              </p:par>
                            </p:childTnLst>
                          </p:cTn>
                        </p:par>
                        <p:par>
                          <p:cTn id="24" fill="hold" nodeType="afterGroup">
                            <p:stCondLst>
                              <p:cond delay="20500"/>
                            </p:stCondLst>
                            <p:childTnLst>
                              <p:par>
                                <p:cTn id="25" presetID="22" presetClass="entr" presetSubtype="8" fill="hold" nodeType="afterEffect">
                                  <p:stCondLst>
                                    <p:cond delay="20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325"/>
            <a:ext cx="8229600" cy="609600"/>
          </a:xfrm>
        </p:spPr>
        <p:txBody>
          <a:bodyPr/>
          <a:lstStyle/>
          <a:p>
            <a:pPr>
              <a:defRPr/>
            </a:pPr>
            <a:r>
              <a:rPr lang="en-US" smtClean="0">
                <a:latin typeface="Cambria"/>
                <a:ea typeface="MS PGothic" pitchFamily="34" charset="-128"/>
                <a:cs typeface="Cambria"/>
              </a:rPr>
              <a:t>SOAR HIGH PAF</a:t>
            </a:r>
            <a:endParaRPr lang="en-US">
              <a:latin typeface="Cambria"/>
              <a:ea typeface="MS PGothic" pitchFamily="34" charset="-128"/>
              <a:cs typeface="Cambria"/>
            </a:endParaRPr>
          </a:p>
        </p:txBody>
      </p:sp>
      <p:sp>
        <p:nvSpPr>
          <p:cNvPr id="16387" name="Content Placeholder 2"/>
          <p:cNvSpPr>
            <a:spLocks noGrp="1"/>
          </p:cNvSpPr>
          <p:nvPr>
            <p:ph idx="1"/>
          </p:nvPr>
        </p:nvSpPr>
        <p:spPr>
          <a:xfrm>
            <a:off x="195263" y="685800"/>
            <a:ext cx="8720137" cy="5535613"/>
          </a:xfrm>
          <a:solidFill>
            <a:schemeClr val="accent1">
              <a:lumMod val="20000"/>
              <a:lumOff val="80000"/>
              <a:alpha val="25000"/>
            </a:schemeClr>
          </a:solidFill>
        </p:spPr>
        <p:txBody>
          <a:bodyPr/>
          <a:lstStyle/>
          <a:p>
            <a:pPr marL="457200" lvl="1" indent="-182880">
              <a:spcBef>
                <a:spcPts val="200"/>
              </a:spcBef>
              <a:buFont typeface="Arial" pitchFamily="34" charset="0"/>
              <a:buNone/>
              <a:defRPr/>
            </a:pPr>
            <a:r>
              <a:rPr lang="en-PH" sz="2400" b="1" spc="50" dirty="0" smtClean="0">
                <a:ln w="11430"/>
                <a:solidFill>
                  <a:srgbClr val="FFFF00"/>
                </a:solidFill>
                <a:effectLst>
                  <a:outerShdw blurRad="76200" dist="50800" dir="5400000" algn="tl" rotWithShape="0">
                    <a:srgbClr val="000000">
                      <a:alpha val="65000"/>
                    </a:srgbClr>
                  </a:outerShdw>
                </a:effectLst>
                <a:ea typeface="ヒラギノ角ゴ ProN W3"/>
                <a:cs typeface="Arial" pitchFamily="34" charset="0"/>
              </a:rPr>
              <a:t>S</a:t>
            </a:r>
            <a:r>
              <a:rPr lang="en-PH" sz="2000" spc="50" dirty="0" smtClean="0">
                <a:ln w="11430"/>
                <a:solidFill>
                  <a:srgbClr val="000066"/>
                </a:solidFill>
                <a:ea typeface="ヒラギノ角ゴ ProN W3"/>
                <a:cs typeface="Arial" pitchFamily="34" charset="0"/>
              </a:rPr>
              <a:t>ustain transformation for Territorial Defense, Internal Security and National Development</a:t>
            </a:r>
            <a:endParaRPr lang="en-PH" sz="2000" spc="50" dirty="0">
              <a:ln w="11430"/>
              <a:solidFill>
                <a:srgbClr val="000066"/>
              </a:solidFill>
              <a:ea typeface="ヒラギノ角ゴ ProN W3"/>
              <a:cs typeface="Arial" pitchFamily="34" charset="0"/>
            </a:endParaRPr>
          </a:p>
          <a:p>
            <a:pPr marL="457200" lvl="1" indent="-182880">
              <a:spcBef>
                <a:spcPts val="200"/>
              </a:spcBef>
              <a:buFont typeface="Arial" pitchFamily="34" charset="0"/>
              <a:buNone/>
              <a:defRPr/>
            </a:pPr>
            <a:r>
              <a:rPr lang="en-PH" sz="2400" b="1" spc="50" dirty="0" smtClean="0">
                <a:ln w="11430"/>
                <a:solidFill>
                  <a:srgbClr val="FFFF00"/>
                </a:solidFill>
                <a:effectLst>
                  <a:outerShdw blurRad="76200" dist="50800" dir="5400000" algn="tl" rotWithShape="0">
                    <a:srgbClr val="000000">
                      <a:alpha val="65000"/>
                    </a:srgbClr>
                  </a:outerShdw>
                </a:effectLst>
                <a:ea typeface="ヒラギノ角ゴ ProN W3"/>
                <a:cs typeface="Arial" pitchFamily="34" charset="0"/>
              </a:rPr>
              <a:t>O</a:t>
            </a:r>
            <a:r>
              <a:rPr lang="en-PH" sz="2000" spc="50" dirty="0" smtClean="0">
                <a:ln w="11430"/>
                <a:solidFill>
                  <a:srgbClr val="000066"/>
                </a:solidFill>
                <a:ea typeface="ヒラギノ角ゴ ProN W3"/>
                <a:cs typeface="Arial" pitchFamily="34" charset="0"/>
              </a:rPr>
              <a:t>ptimize international </a:t>
            </a:r>
            <a:r>
              <a:rPr lang="en-PH" sz="2000" spc="50" dirty="0" err="1" smtClean="0">
                <a:ln w="11430"/>
                <a:solidFill>
                  <a:srgbClr val="000066"/>
                </a:solidFill>
                <a:ea typeface="ヒラギノ角ゴ ProN W3"/>
                <a:cs typeface="Arial" pitchFamily="34" charset="0"/>
              </a:rPr>
              <a:t>defense</a:t>
            </a:r>
            <a:r>
              <a:rPr lang="en-PH" sz="2000" spc="50" dirty="0" smtClean="0">
                <a:ln w="11430"/>
                <a:solidFill>
                  <a:srgbClr val="000066"/>
                </a:solidFill>
                <a:ea typeface="ヒラギノ角ゴ ProN W3"/>
                <a:cs typeface="Arial" pitchFamily="34" charset="0"/>
              </a:rPr>
              <a:t> cooperation and interagency partnerships</a:t>
            </a:r>
            <a:endParaRPr lang="en-PH" sz="2000" spc="50" dirty="0">
              <a:ln w="11430"/>
              <a:solidFill>
                <a:srgbClr val="000066"/>
              </a:solidFill>
              <a:ea typeface="ヒラギノ角ゴ ProN W3"/>
              <a:cs typeface="Arial" pitchFamily="34" charset="0"/>
            </a:endParaRPr>
          </a:p>
          <a:p>
            <a:pPr marL="457200" lvl="1" indent="-182880">
              <a:spcBef>
                <a:spcPts val="200"/>
              </a:spcBef>
              <a:buFont typeface="Arial" pitchFamily="34" charset="0"/>
              <a:buNone/>
              <a:defRPr/>
            </a:pPr>
            <a:r>
              <a:rPr lang="en-PH" sz="2400" b="1" spc="50" dirty="0" smtClean="0">
                <a:ln w="11430"/>
                <a:solidFill>
                  <a:srgbClr val="FFFF00"/>
                </a:solidFill>
                <a:effectLst>
                  <a:outerShdw blurRad="76200" dist="50800" dir="5400000" algn="tl" rotWithShape="0">
                    <a:srgbClr val="000000">
                      <a:alpha val="65000"/>
                    </a:srgbClr>
                  </a:outerShdw>
                </a:effectLst>
                <a:ea typeface="ヒラギノ角ゴ ProN W3"/>
                <a:cs typeface="Arial" pitchFamily="34" charset="0"/>
              </a:rPr>
              <a:t>A</a:t>
            </a:r>
            <a:r>
              <a:rPr lang="en-PH" sz="2000" spc="50" dirty="0" smtClean="0">
                <a:ln w="11430"/>
                <a:solidFill>
                  <a:srgbClr val="000066"/>
                </a:solidFill>
                <a:ea typeface="ヒラギノ角ゴ ProN W3"/>
                <a:cs typeface="Arial" pitchFamily="34" charset="0"/>
              </a:rPr>
              <a:t>ccelerate improvements to force level command and control</a:t>
            </a:r>
            <a:endParaRPr lang="en-PH" sz="2000" spc="50" dirty="0">
              <a:ln w="11430"/>
              <a:solidFill>
                <a:srgbClr val="000066"/>
              </a:solidFill>
              <a:ea typeface="ヒラギノ角ゴ ProN W3"/>
              <a:cs typeface="Arial" pitchFamily="34" charset="0"/>
            </a:endParaRPr>
          </a:p>
          <a:p>
            <a:pPr marL="457200" lvl="1" indent="-182880">
              <a:spcBef>
                <a:spcPts val="200"/>
              </a:spcBef>
              <a:buFont typeface="Arial" pitchFamily="34" charset="0"/>
              <a:buNone/>
              <a:defRPr/>
            </a:pPr>
            <a:r>
              <a:rPr lang="en-PH" sz="2400" b="1" spc="50" dirty="0" smtClean="0">
                <a:ln w="11430"/>
                <a:solidFill>
                  <a:srgbClr val="FFFF00"/>
                </a:solidFill>
                <a:effectLst>
                  <a:outerShdw blurRad="76200" dist="50800" dir="5400000" algn="tl" rotWithShape="0">
                    <a:srgbClr val="000000">
                      <a:alpha val="65000"/>
                    </a:srgbClr>
                  </a:outerShdw>
                </a:effectLst>
                <a:ea typeface="ヒラギノ角ゴ ProN W3"/>
                <a:cs typeface="Arial" pitchFamily="34" charset="0"/>
              </a:rPr>
              <a:t>R</a:t>
            </a:r>
            <a:r>
              <a:rPr lang="en-PH" sz="2000" spc="50" dirty="0" smtClean="0">
                <a:ln w="11430"/>
                <a:solidFill>
                  <a:srgbClr val="000066"/>
                </a:solidFill>
                <a:ea typeface="ヒラギノ角ゴ ProN W3"/>
                <a:cs typeface="Arial" pitchFamily="34" charset="0"/>
              </a:rPr>
              <a:t>espond rapidly to crisis and calamities</a:t>
            </a:r>
            <a:endParaRPr lang="en-PH" sz="2000" spc="50" dirty="0">
              <a:ln w="11430"/>
              <a:solidFill>
                <a:srgbClr val="000066"/>
              </a:solidFill>
              <a:ea typeface="ヒラギノ角ゴ ProN W3"/>
              <a:cs typeface="Arial" pitchFamily="34" charset="0"/>
            </a:endParaRPr>
          </a:p>
          <a:p>
            <a:pPr marL="457200" lvl="1" indent="-182880">
              <a:spcBef>
                <a:spcPts val="200"/>
              </a:spcBef>
              <a:buFont typeface="Arial" pitchFamily="34" charset="0"/>
              <a:buNone/>
              <a:defRPr/>
            </a:pPr>
            <a:endParaRPr lang="en-PH" sz="2000" spc="50" dirty="0" smtClean="0">
              <a:ln w="11430"/>
              <a:solidFill>
                <a:srgbClr val="FFFF00"/>
              </a:solidFill>
              <a:ea typeface="ヒラギノ角ゴ ProN W3"/>
              <a:cs typeface="Arial" pitchFamily="34" charset="0"/>
            </a:endParaRPr>
          </a:p>
          <a:p>
            <a:pPr marL="457200" lvl="1" indent="-182880">
              <a:spcBef>
                <a:spcPts val="200"/>
              </a:spcBef>
              <a:buFont typeface="Arial" pitchFamily="34" charset="0"/>
              <a:buNone/>
              <a:defRPr/>
            </a:pPr>
            <a:r>
              <a:rPr lang="en-PH" sz="2400" b="1" spc="50" dirty="0" smtClean="0">
                <a:ln w="11430"/>
                <a:solidFill>
                  <a:srgbClr val="FFFF00"/>
                </a:solidFill>
                <a:effectLst>
                  <a:outerShdw blurRad="76200" dist="50800" dir="5400000" algn="tl" rotWithShape="0">
                    <a:srgbClr val="000000">
                      <a:alpha val="65000"/>
                    </a:srgbClr>
                  </a:outerShdw>
                </a:effectLst>
                <a:ea typeface="ヒラギノ角ゴ ProN W3"/>
                <a:cs typeface="Arial" pitchFamily="34" charset="0"/>
              </a:rPr>
              <a:t>H</a:t>
            </a:r>
            <a:r>
              <a:rPr lang="en-PH" sz="2000" spc="50" dirty="0" smtClean="0">
                <a:ln w="11430"/>
                <a:solidFill>
                  <a:srgbClr val="000066"/>
                </a:solidFill>
                <a:ea typeface="ヒラギノ角ゴ ProN W3"/>
                <a:cs typeface="Arial" pitchFamily="34" charset="0"/>
              </a:rPr>
              <a:t>armonize efforts towards the whole of nation approach</a:t>
            </a:r>
          </a:p>
          <a:p>
            <a:pPr marL="457200" lvl="1" indent="-182880">
              <a:spcBef>
                <a:spcPts val="200"/>
              </a:spcBef>
              <a:buFont typeface="Arial" pitchFamily="34" charset="0"/>
              <a:buNone/>
              <a:defRPr/>
            </a:pPr>
            <a:r>
              <a:rPr lang="en-PH" sz="2400" b="1" spc="50" dirty="0" smtClean="0">
                <a:ln w="11430"/>
                <a:solidFill>
                  <a:srgbClr val="FFFF00"/>
                </a:solidFill>
                <a:effectLst>
                  <a:outerShdw blurRad="76200" dist="50800" dir="5400000" algn="tl" rotWithShape="0">
                    <a:srgbClr val="000000">
                      <a:alpha val="65000"/>
                    </a:srgbClr>
                  </a:outerShdw>
                </a:effectLst>
                <a:ea typeface="ヒラギノ角ゴ ProN W3"/>
                <a:cs typeface="Arial" pitchFamily="34" charset="0"/>
              </a:rPr>
              <a:t> I</a:t>
            </a:r>
            <a:r>
              <a:rPr lang="en-PH" sz="2000" spc="50" dirty="0" smtClean="0">
                <a:ln w="11430"/>
                <a:solidFill>
                  <a:srgbClr val="000066"/>
                </a:solidFill>
                <a:ea typeface="ヒラギノ角ゴ ProN W3"/>
                <a:cs typeface="Arial" pitchFamily="34" charset="0"/>
              </a:rPr>
              <a:t>nstitute good governance and transformation</a:t>
            </a:r>
            <a:endParaRPr lang="en-PH" sz="2000" spc="50" dirty="0">
              <a:ln w="11430"/>
              <a:solidFill>
                <a:srgbClr val="000066"/>
              </a:solidFill>
              <a:ea typeface="ヒラギノ角ゴ ProN W3"/>
              <a:cs typeface="Arial" pitchFamily="34" charset="0"/>
            </a:endParaRPr>
          </a:p>
          <a:p>
            <a:pPr marL="457200" lvl="1" indent="-182880">
              <a:spcBef>
                <a:spcPts val="200"/>
              </a:spcBef>
              <a:buFont typeface="Arial" pitchFamily="34" charset="0"/>
              <a:buNone/>
              <a:defRPr/>
            </a:pPr>
            <a:r>
              <a:rPr lang="en-PH" sz="2400" b="1" spc="50" dirty="0" smtClean="0">
                <a:ln w="11430"/>
                <a:solidFill>
                  <a:srgbClr val="FFFF00"/>
                </a:solidFill>
                <a:effectLst>
                  <a:outerShdw blurRad="76200" dist="50800" dir="5400000" algn="tl" rotWithShape="0">
                    <a:srgbClr val="000000">
                      <a:alpha val="65000"/>
                    </a:srgbClr>
                  </a:outerShdw>
                </a:effectLst>
                <a:ea typeface="ヒラギノ角ゴ ProN W3"/>
                <a:cs typeface="Arial" pitchFamily="34" charset="0"/>
              </a:rPr>
              <a:t>G</a:t>
            </a:r>
            <a:r>
              <a:rPr lang="en-PH" sz="2000" spc="50" dirty="0" smtClean="0">
                <a:ln w="11430"/>
                <a:solidFill>
                  <a:srgbClr val="000066"/>
                </a:solidFill>
                <a:ea typeface="ヒラギノ角ゴ ProN W3"/>
                <a:cs typeface="Arial" pitchFamily="34" charset="0"/>
              </a:rPr>
              <a:t>enerate </a:t>
            </a:r>
            <a:r>
              <a:rPr lang="en-PH" sz="2000" spc="50" dirty="0">
                <a:ln w="11430"/>
                <a:solidFill>
                  <a:srgbClr val="000066"/>
                </a:solidFill>
                <a:ea typeface="ヒラギノ角ゴ ProN W3"/>
                <a:cs typeface="Arial" pitchFamily="34" charset="0"/>
              </a:rPr>
              <a:t>s</a:t>
            </a:r>
            <a:r>
              <a:rPr lang="en-PH" sz="2000" spc="50" dirty="0" smtClean="0">
                <a:ln w="11430"/>
                <a:solidFill>
                  <a:srgbClr val="000066"/>
                </a:solidFill>
                <a:ea typeface="ヒラギノ角ゴ ProN W3"/>
                <a:cs typeface="Arial" pitchFamily="34" charset="0"/>
              </a:rPr>
              <a:t>uperior strategies and doctrines to leverage on air power</a:t>
            </a:r>
            <a:endParaRPr lang="en-PH" sz="2000" spc="50" dirty="0">
              <a:ln w="11430"/>
              <a:solidFill>
                <a:srgbClr val="000066"/>
              </a:solidFill>
              <a:ea typeface="ヒラギノ角ゴ ProN W3"/>
              <a:cs typeface="Arial" pitchFamily="34" charset="0"/>
            </a:endParaRPr>
          </a:p>
          <a:p>
            <a:pPr marL="457200" lvl="1" indent="-182880">
              <a:spcBef>
                <a:spcPts val="200"/>
              </a:spcBef>
              <a:buFont typeface="Arial" pitchFamily="34" charset="0"/>
              <a:buNone/>
              <a:defRPr/>
            </a:pPr>
            <a:r>
              <a:rPr lang="en-PH" sz="2400" b="1" spc="50" dirty="0" smtClean="0">
                <a:ln w="11430"/>
                <a:solidFill>
                  <a:srgbClr val="FFFF00"/>
                </a:solidFill>
                <a:effectLst>
                  <a:outerShdw blurRad="76200" dist="50800" dir="5400000" algn="tl" rotWithShape="0">
                    <a:srgbClr val="000000">
                      <a:alpha val="65000"/>
                    </a:srgbClr>
                  </a:outerShdw>
                </a:effectLst>
                <a:ea typeface="ヒラギノ角ゴ ProN W3"/>
                <a:cs typeface="Arial" pitchFamily="34" charset="0"/>
              </a:rPr>
              <a:t>H</a:t>
            </a:r>
            <a:r>
              <a:rPr lang="en-PH" sz="2000" spc="50" dirty="0" smtClean="0">
                <a:ln w="11430"/>
                <a:solidFill>
                  <a:srgbClr val="000066"/>
                </a:solidFill>
                <a:ea typeface="ヒラギノ角ゴ ProN W3"/>
                <a:cs typeface="Arial" pitchFamily="34" charset="0"/>
              </a:rPr>
              <a:t>arness talents and expertise</a:t>
            </a:r>
            <a:endParaRPr lang="en-PH" sz="2000" spc="50" dirty="0">
              <a:ln w="11430"/>
              <a:solidFill>
                <a:srgbClr val="000066"/>
              </a:solidFill>
              <a:ea typeface="ヒラギノ角ゴ ProN W3"/>
              <a:cs typeface="Arial" pitchFamily="34" charset="0"/>
            </a:endParaRPr>
          </a:p>
          <a:p>
            <a:pPr marL="457200" lvl="1" indent="-182880">
              <a:spcBef>
                <a:spcPts val="200"/>
              </a:spcBef>
              <a:buFont typeface="Arial" pitchFamily="34" charset="0"/>
              <a:buNone/>
              <a:defRPr/>
            </a:pPr>
            <a:endParaRPr lang="en-PH" sz="2400" spc="50" dirty="0" smtClean="0">
              <a:ln w="11430"/>
              <a:solidFill>
                <a:srgbClr val="FFFF00"/>
              </a:solidFill>
              <a:effectLst>
                <a:outerShdw blurRad="76200" dist="50800" dir="5400000" algn="tl" rotWithShape="0">
                  <a:srgbClr val="000000">
                    <a:alpha val="65000"/>
                  </a:srgbClr>
                </a:outerShdw>
              </a:effectLst>
              <a:ea typeface="ヒラギノ角ゴ ProN W3"/>
              <a:cs typeface="Arial" pitchFamily="34" charset="0"/>
            </a:endParaRPr>
          </a:p>
          <a:p>
            <a:pPr marL="457200" lvl="1" indent="-182880">
              <a:spcBef>
                <a:spcPts val="200"/>
              </a:spcBef>
              <a:buFont typeface="Arial" pitchFamily="34" charset="0"/>
              <a:buNone/>
              <a:defRPr/>
            </a:pPr>
            <a:r>
              <a:rPr lang="en-PH" sz="2400" b="1" spc="50" dirty="0" smtClean="0">
                <a:ln w="11430"/>
                <a:solidFill>
                  <a:srgbClr val="FFFF00"/>
                </a:solidFill>
                <a:effectLst>
                  <a:outerShdw blurRad="76200" dist="50800" dir="5400000" algn="tl" rotWithShape="0">
                    <a:srgbClr val="000000">
                      <a:alpha val="65000"/>
                    </a:srgbClr>
                  </a:outerShdw>
                </a:effectLst>
                <a:ea typeface="ヒラギノ角ゴ ProN W3"/>
                <a:cs typeface="Arial" pitchFamily="34" charset="0"/>
              </a:rPr>
              <a:t>P</a:t>
            </a:r>
            <a:r>
              <a:rPr lang="en-PH" sz="2000" spc="50" dirty="0" smtClean="0">
                <a:ln w="11430"/>
                <a:solidFill>
                  <a:srgbClr val="000066"/>
                </a:solidFill>
                <a:ea typeface="ヒラギノ角ゴ ProN W3"/>
                <a:cs typeface="Arial" pitchFamily="34" charset="0"/>
              </a:rPr>
              <a:t>romote InSTEP and the Rule of Law</a:t>
            </a:r>
            <a:endParaRPr lang="en-PH" sz="2000" spc="50" dirty="0">
              <a:ln w="11430"/>
              <a:solidFill>
                <a:srgbClr val="000066"/>
              </a:solidFill>
              <a:ea typeface="ヒラギノ角ゴ ProN W3"/>
              <a:cs typeface="Arial" pitchFamily="34" charset="0"/>
            </a:endParaRPr>
          </a:p>
          <a:p>
            <a:pPr marL="457200" lvl="1" indent="-182880">
              <a:spcBef>
                <a:spcPts val="200"/>
              </a:spcBef>
              <a:buFont typeface="Arial" pitchFamily="34" charset="0"/>
              <a:buNone/>
              <a:defRPr/>
            </a:pPr>
            <a:r>
              <a:rPr lang="en-PH" sz="2400" b="1" spc="50" dirty="0" smtClean="0">
                <a:ln w="11430"/>
                <a:solidFill>
                  <a:srgbClr val="FFFF00"/>
                </a:solidFill>
                <a:effectLst>
                  <a:outerShdw blurRad="76200" dist="50800" dir="5400000" algn="tl" rotWithShape="0">
                    <a:srgbClr val="000000">
                      <a:alpha val="65000"/>
                    </a:srgbClr>
                  </a:outerShdw>
                </a:effectLst>
                <a:ea typeface="ヒラギノ角ゴ ProN W3"/>
                <a:cs typeface="Arial" pitchFamily="34" charset="0"/>
              </a:rPr>
              <a:t>A</a:t>
            </a:r>
            <a:r>
              <a:rPr lang="en-PH" sz="2000" spc="50" dirty="0" smtClean="0">
                <a:ln w="11430"/>
                <a:solidFill>
                  <a:srgbClr val="000066"/>
                </a:solidFill>
                <a:ea typeface="ヒラギノ角ゴ ProN W3"/>
                <a:cs typeface="Arial" pitchFamily="34" charset="0"/>
              </a:rPr>
              <a:t>dopt mechanisms for the judicious and efficient utilization of resources</a:t>
            </a:r>
          </a:p>
          <a:p>
            <a:pPr marL="457200" lvl="1" indent="-182880">
              <a:spcBef>
                <a:spcPts val="200"/>
              </a:spcBef>
              <a:buFont typeface="Arial" pitchFamily="34" charset="0"/>
              <a:buNone/>
              <a:defRPr/>
            </a:pPr>
            <a:r>
              <a:rPr lang="en-PH" sz="2400" b="1" spc="50" dirty="0" smtClean="0">
                <a:ln w="11430"/>
                <a:solidFill>
                  <a:srgbClr val="FFFF00"/>
                </a:solidFill>
                <a:effectLst>
                  <a:outerShdw blurRad="76200" dist="50800" dir="5400000" algn="tl" rotWithShape="0">
                    <a:srgbClr val="000000">
                      <a:alpha val="65000"/>
                    </a:srgbClr>
                  </a:outerShdw>
                </a:effectLst>
                <a:ea typeface="ヒラギノ角ゴ ProN W3"/>
                <a:cs typeface="Arial" pitchFamily="34" charset="0"/>
              </a:rPr>
              <a:t>F</a:t>
            </a:r>
            <a:r>
              <a:rPr lang="en-PH" sz="2000" spc="50" dirty="0" smtClean="0">
                <a:ln w="11430"/>
                <a:solidFill>
                  <a:srgbClr val="000066"/>
                </a:solidFill>
                <a:ea typeface="ヒラギノ角ゴ ProN W3"/>
                <a:cs typeface="Arial" pitchFamily="34" charset="0"/>
              </a:rPr>
              <a:t>ast track capability development</a:t>
            </a:r>
            <a:endParaRPr lang="en-PH" sz="2000" spc="50" dirty="0">
              <a:ln w="11430"/>
              <a:solidFill>
                <a:srgbClr val="000066"/>
              </a:solidFill>
              <a:ea typeface="ヒラギノ角ゴ ProN W3"/>
              <a:cs typeface="Arial" pitchFamily="34" charset="0"/>
            </a:endParaRPr>
          </a:p>
        </p:txBody>
      </p:sp>
      <p:sp>
        <p:nvSpPr>
          <p:cNvPr id="4" name="Rounded Rectangle 3"/>
          <p:cNvSpPr/>
          <p:nvPr/>
        </p:nvSpPr>
        <p:spPr>
          <a:xfrm>
            <a:off x="11506200" y="2895600"/>
            <a:ext cx="152400" cy="46038"/>
          </a:xfrm>
          <a:prstGeom prst="roundRect">
            <a:avLst/>
          </a:prstGeom>
          <a:noFill/>
        </p:spPr>
        <p:txBody>
          <a:bodyPr wrap="none" anchor="ctr">
            <a:spAutoFit/>
          </a:bodyPr>
          <a:lstStyle/>
          <a:p>
            <a:pPr algn="ctr" eaLnBrk="0" hangingPunct="0">
              <a:defRPr/>
            </a:pPr>
            <a:endParaRPr lang="en-PH" sz="5400" dirty="0">
              <a:ln w="0"/>
              <a:solidFill>
                <a:schemeClr val="accent1"/>
              </a:solidFill>
              <a:effectLst>
                <a:outerShdw blurRad="38100" dist="25400" dir="5400000" algn="ctr" rotWithShape="0">
                  <a:srgbClr val="6E747A">
                    <a:alpha val="43000"/>
                  </a:srgbClr>
                </a:outerShdw>
              </a:effectLst>
            </a:endParaRPr>
          </a:p>
        </p:txBody>
      </p:sp>
      <p:sp>
        <p:nvSpPr>
          <p:cNvPr id="36869" name="Slide Number Placeholder 4"/>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AD9348EA-4EC8-4AC1-90B9-E7493878EE63}" type="slidenum">
              <a:rPr lang="en-PH" smtClean="0"/>
              <a:pPr>
                <a:defRPr/>
              </a:pPr>
              <a:t>18</a:t>
            </a:fld>
            <a:endParaRPr lang="en-PH" smtClean="0"/>
          </a:p>
        </p:txBody>
      </p:sp>
    </p:spTree>
    <p:custDataLst>
      <p:tags r:id="rId1"/>
    </p:custDataLst>
  </p:cSld>
  <p:clrMapOvr>
    <a:masterClrMapping/>
  </p:clrMapOvr>
  <p:transition spd="med" advTm="24290">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xit" presetSubtype="0" fill="hold" nodeType="clickEffect">
                                  <p:stCondLst>
                                    <p:cond delay="0"/>
                                  </p:stCondLst>
                                  <p:childTnLst>
                                    <p:animEffect transition="out" filter="fade">
                                      <p:cBhvr>
                                        <p:cTn id="6" dur="500"/>
                                        <p:tgtEl>
                                          <p:spTgt spid="16387">
                                            <p:txEl>
                                              <p:pRg st="0" end="0"/>
                                            </p:txEl>
                                          </p:spTgt>
                                        </p:tgtEl>
                                      </p:cBhvr>
                                    </p:animEffect>
                                    <p:set>
                                      <p:cBhvr>
                                        <p:cTn id="7" dur="1" fill="hold">
                                          <p:stCondLst>
                                            <p:cond delay="499"/>
                                          </p:stCondLst>
                                        </p:cTn>
                                        <p:tgtEl>
                                          <p:spTgt spid="16387">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387">
                                            <p:txEl>
                                              <p:pRg st="1" end="1"/>
                                            </p:txEl>
                                          </p:spTgt>
                                        </p:tgtEl>
                                      </p:cBhvr>
                                    </p:animEffect>
                                    <p:set>
                                      <p:cBhvr>
                                        <p:cTn id="10" dur="1" fill="hold">
                                          <p:stCondLst>
                                            <p:cond delay="499"/>
                                          </p:stCondLst>
                                        </p:cTn>
                                        <p:tgtEl>
                                          <p:spTgt spid="16387">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6387">
                                            <p:txEl>
                                              <p:pRg st="2" end="2"/>
                                            </p:txEl>
                                          </p:spTgt>
                                        </p:tgtEl>
                                      </p:cBhvr>
                                    </p:animEffect>
                                    <p:set>
                                      <p:cBhvr>
                                        <p:cTn id="13" dur="1" fill="hold">
                                          <p:stCondLst>
                                            <p:cond delay="499"/>
                                          </p:stCondLst>
                                        </p:cTn>
                                        <p:tgtEl>
                                          <p:spTgt spid="16387">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6387">
                                            <p:txEl>
                                              <p:pRg st="3" end="3"/>
                                            </p:txEl>
                                          </p:spTgt>
                                        </p:tgtEl>
                                      </p:cBhvr>
                                    </p:animEffect>
                                    <p:set>
                                      <p:cBhvr>
                                        <p:cTn id="16" dur="1" fill="hold">
                                          <p:stCondLst>
                                            <p:cond delay="499"/>
                                          </p:stCondLst>
                                        </p:cTn>
                                        <p:tgtEl>
                                          <p:spTgt spid="16387">
                                            <p:txEl>
                                              <p:pRg st="3" end="3"/>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6387">
                                            <p:txEl>
                                              <p:pRg st="10" end="10"/>
                                            </p:txEl>
                                          </p:spTgt>
                                        </p:tgtEl>
                                      </p:cBhvr>
                                    </p:animEffect>
                                    <p:set>
                                      <p:cBhvr>
                                        <p:cTn id="19" dur="1" fill="hold">
                                          <p:stCondLst>
                                            <p:cond delay="499"/>
                                          </p:stCondLst>
                                        </p:cTn>
                                        <p:tgtEl>
                                          <p:spTgt spid="16387">
                                            <p:txEl>
                                              <p:pRg st="10" end="10"/>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6387">
                                            <p:txEl>
                                              <p:pRg st="11" end="11"/>
                                            </p:txEl>
                                          </p:spTgt>
                                        </p:tgtEl>
                                      </p:cBhvr>
                                    </p:animEffect>
                                    <p:set>
                                      <p:cBhvr>
                                        <p:cTn id="22" dur="1" fill="hold">
                                          <p:stCondLst>
                                            <p:cond delay="499"/>
                                          </p:stCondLst>
                                        </p:cTn>
                                        <p:tgtEl>
                                          <p:spTgt spid="16387">
                                            <p:txEl>
                                              <p:pRg st="11" end="11"/>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6387">
                                            <p:txEl>
                                              <p:pRg st="12" end="12"/>
                                            </p:txEl>
                                          </p:spTgt>
                                        </p:tgtEl>
                                      </p:cBhvr>
                                    </p:animEffect>
                                    <p:set>
                                      <p:cBhvr>
                                        <p:cTn id="25" dur="1" fill="hold">
                                          <p:stCondLst>
                                            <p:cond delay="499"/>
                                          </p:stCondLst>
                                        </p:cTn>
                                        <p:tgtEl>
                                          <p:spTgt spid="16387">
                                            <p:txEl>
                                              <p:pRg st="12" end="12"/>
                                            </p:txEl>
                                          </p:spTgt>
                                        </p:tgtEl>
                                        <p:attrNameLst>
                                          <p:attrName>style.visibility</p:attrName>
                                        </p:attrNameLst>
                                      </p:cBhvr>
                                      <p:to>
                                        <p:strVal val="hidden"/>
                                      </p:to>
                                    </p:set>
                                  </p:childTnLst>
                                </p:cTn>
                              </p:par>
                            </p:childTnLst>
                          </p:cTn>
                        </p:par>
                        <p:par>
                          <p:cTn id="26" fill="hold" nodeType="afterGroup">
                            <p:stCondLst>
                              <p:cond delay="500"/>
                            </p:stCondLst>
                            <p:childTnLst>
                              <p:par>
                                <p:cTn id="27" presetID="10" presetClass="exit" presetSubtype="0" fill="hold" nodeType="afterEffect">
                                  <p:stCondLst>
                                    <p:cond delay="500"/>
                                  </p:stCondLst>
                                  <p:childTnLst>
                                    <p:animEffect transition="out" filter="fade">
                                      <p:cBhvr>
                                        <p:cTn id="28" dur="500"/>
                                        <p:tgtEl>
                                          <p:spTgt spid="16387">
                                            <p:txEl>
                                              <p:pRg st="5" end="5"/>
                                            </p:txEl>
                                          </p:spTgt>
                                        </p:tgtEl>
                                      </p:cBhvr>
                                    </p:animEffect>
                                    <p:set>
                                      <p:cBhvr>
                                        <p:cTn id="29" dur="1" fill="hold">
                                          <p:stCondLst>
                                            <p:cond delay="499"/>
                                          </p:stCondLst>
                                        </p:cTn>
                                        <p:tgtEl>
                                          <p:spTgt spid="16387">
                                            <p:txEl>
                                              <p:pRg st="5" end="5"/>
                                            </p:txEl>
                                          </p:spTgt>
                                        </p:tgtEl>
                                        <p:attrNameLst>
                                          <p:attrName>style.visibility</p:attrName>
                                        </p:attrNameLst>
                                      </p:cBhvr>
                                      <p:to>
                                        <p:strVal val="hidden"/>
                                      </p:to>
                                    </p:set>
                                  </p:childTnLst>
                                </p:cTn>
                              </p:par>
                            </p:childTnLst>
                          </p:cTn>
                        </p:par>
                        <p:par>
                          <p:cTn id="30" fill="hold" nodeType="afterGroup">
                            <p:stCondLst>
                              <p:cond delay="1500"/>
                            </p:stCondLst>
                            <p:childTnLst>
                              <p:par>
                                <p:cTn id="31" presetID="10" presetClass="exit" presetSubtype="0" fill="hold" nodeType="afterEffect">
                                  <p:stCondLst>
                                    <p:cond delay="500"/>
                                  </p:stCondLst>
                                  <p:childTnLst>
                                    <p:animEffect transition="out" filter="fade">
                                      <p:cBhvr>
                                        <p:cTn id="32" dur="500"/>
                                        <p:tgtEl>
                                          <p:spTgt spid="16387">
                                            <p:txEl>
                                              <p:pRg st="7" end="7"/>
                                            </p:txEl>
                                          </p:spTgt>
                                        </p:tgtEl>
                                      </p:cBhvr>
                                    </p:animEffect>
                                    <p:set>
                                      <p:cBhvr>
                                        <p:cTn id="33" dur="1" fill="hold">
                                          <p:stCondLst>
                                            <p:cond delay="499"/>
                                          </p:stCondLst>
                                        </p:cTn>
                                        <p:tgtEl>
                                          <p:spTgt spid="16387">
                                            <p:txEl>
                                              <p:pRg st="7" end="7"/>
                                            </p:txEl>
                                          </p:spTgt>
                                        </p:tgtEl>
                                        <p:attrNameLst>
                                          <p:attrName>style.visibility</p:attrName>
                                        </p:attrNameLst>
                                      </p:cBhvr>
                                      <p:to>
                                        <p:strVal val="hidden"/>
                                      </p:to>
                                    </p:set>
                                  </p:childTnLst>
                                </p:cTn>
                              </p:par>
                            </p:childTnLst>
                          </p:cTn>
                        </p:par>
                        <p:par>
                          <p:cTn id="34" fill="hold" nodeType="afterGroup">
                            <p:stCondLst>
                              <p:cond delay="2500"/>
                            </p:stCondLst>
                            <p:childTnLst>
                              <p:par>
                                <p:cTn id="35" presetID="10" presetClass="exit" presetSubtype="0" fill="hold" nodeType="afterEffect">
                                  <p:stCondLst>
                                    <p:cond delay="500"/>
                                  </p:stCondLst>
                                  <p:childTnLst>
                                    <p:animEffect transition="out" filter="fade">
                                      <p:cBhvr>
                                        <p:cTn id="36" dur="500"/>
                                        <p:tgtEl>
                                          <p:spTgt spid="16387">
                                            <p:txEl>
                                              <p:pRg st="8" end="8"/>
                                            </p:txEl>
                                          </p:spTgt>
                                        </p:tgtEl>
                                      </p:cBhvr>
                                    </p:animEffect>
                                    <p:set>
                                      <p:cBhvr>
                                        <p:cTn id="37" dur="1" fill="hold">
                                          <p:stCondLst>
                                            <p:cond delay="499"/>
                                          </p:stCondLst>
                                        </p:cTn>
                                        <p:tgtEl>
                                          <p:spTgt spid="16387">
                                            <p:txEl>
                                              <p:pRg st="8" end="8"/>
                                            </p:txEl>
                                          </p:spTgt>
                                        </p:tgtEl>
                                        <p:attrNameLst>
                                          <p:attrName>style.visibility</p:attrName>
                                        </p:attrNameLst>
                                      </p:cBhvr>
                                      <p:to>
                                        <p:strVal val="hidden"/>
                                      </p:to>
                                    </p:set>
                                  </p:childTnLst>
                                </p:cTn>
                              </p:par>
                            </p:childTnLst>
                          </p:cTn>
                        </p:par>
                        <p:par>
                          <p:cTn id="38" fill="hold" nodeType="afterGroup">
                            <p:stCondLst>
                              <p:cond delay="3500"/>
                            </p:stCondLst>
                            <p:childTnLst>
                              <p:par>
                                <p:cTn id="39" presetID="4" presetClass="emph" presetSubtype="2" fill="hold" nodeType="afterEffect">
                                  <p:stCondLst>
                                    <p:cond delay="0"/>
                                  </p:stCondLst>
                                  <p:iterate type="lt">
                                    <p:tmPct val="0"/>
                                  </p:iterate>
                                  <p:childTnLst>
                                    <p:anim to="1.5" calcmode="lin" valueType="num">
                                      <p:cBhvr override="childStyle">
                                        <p:cTn id="40" dur="2000" fill="hold"/>
                                        <p:tgtEl>
                                          <p:spTgt spid="16387">
                                            <p:txEl>
                                              <p:pRg st="6" end="6"/>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blip>
          <a:stretch>
            <a:fillRect/>
          </a:stretch>
        </p:blipFill>
        <p:spPr>
          <a:xfrm>
            <a:off x="5791200" y="4114800"/>
            <a:ext cx="3207124" cy="2138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457200" y="-76200"/>
            <a:ext cx="8229600" cy="609600"/>
          </a:xfrm>
        </p:spPr>
        <p:txBody>
          <a:bodyPr/>
          <a:lstStyle/>
          <a:p>
            <a:pPr>
              <a:defRPr/>
            </a:pPr>
            <a:r>
              <a:rPr smtClean="0">
                <a:latin typeface="Cambria"/>
                <a:ea typeface="MS PGothic" pitchFamily="34" charset="-128"/>
                <a:cs typeface="Cambria"/>
              </a:rPr>
              <a:t>PAF-ISA Partnership</a:t>
            </a:r>
            <a:endParaRPr>
              <a:latin typeface="Cambria"/>
              <a:ea typeface="MS PGothic" pitchFamily="34" charset="-128"/>
              <a:cs typeface="Cambria"/>
            </a:endParaRPr>
          </a:p>
        </p:txBody>
      </p:sp>
      <p:pic>
        <p:nvPicPr>
          <p:cNvPr id="19" name="Picture 14"/>
          <p:cNvPicPr>
            <a:picLocks noChangeAspect="1" noChangeArrowheads="1"/>
          </p:cNvPicPr>
          <p:nvPr/>
        </p:nvPicPr>
        <p:blipFill>
          <a:blip r:embed="rId4" cstate="print"/>
          <a:srcRect l="9525" r="23810" b="43031"/>
          <a:stretch>
            <a:fillRect/>
          </a:stretch>
        </p:blipFill>
        <p:spPr bwMode="auto">
          <a:xfrm>
            <a:off x="2667000" y="1905000"/>
            <a:ext cx="1752600" cy="1376363"/>
          </a:xfrm>
          <a:prstGeom prst="rect">
            <a:avLst/>
          </a:prstGeom>
          <a:noFill/>
          <a:ln w="9525">
            <a:noFill/>
            <a:miter lim="800000"/>
            <a:headEnd/>
            <a:tailEnd/>
          </a:ln>
          <a:scene3d>
            <a:camera prst="orthographicFront"/>
            <a:lightRig rig="threePt" dir="t"/>
          </a:scene3d>
          <a:sp3d>
            <a:bevelT w="19050" h="38100"/>
          </a:sp3d>
        </p:spPr>
      </p:pic>
      <p:pic>
        <p:nvPicPr>
          <p:cNvPr id="22" name="Picture 2" descr="C:\Users\CNLE\Desktop\Revalidation Workshop 13-15 April 2011\Presentations\Presentation Handouts\Slide 3.JPG"/>
          <p:cNvPicPr>
            <a:picLocks noChangeAspect="1" noChangeArrowheads="1"/>
          </p:cNvPicPr>
          <p:nvPr/>
        </p:nvPicPr>
        <p:blipFill>
          <a:blip r:embed="rId5" cstate="print">
            <a:clrChange>
              <a:clrFrom>
                <a:srgbClr val="FFFFFF"/>
              </a:clrFrom>
              <a:clrTo>
                <a:srgbClr val="FFFFFF">
                  <a:alpha val="0"/>
                </a:srgbClr>
              </a:clrTo>
            </a:clrChange>
          </a:blip>
          <a:srcRect l="55833" t="13037" r="2499" b="56667"/>
          <a:stretch>
            <a:fillRect/>
          </a:stretch>
        </p:blipFill>
        <p:spPr bwMode="auto">
          <a:xfrm>
            <a:off x="914400" y="3429000"/>
            <a:ext cx="2514600" cy="1990725"/>
          </a:xfrm>
          <a:prstGeom prst="rect">
            <a:avLst/>
          </a:prstGeom>
          <a:noFill/>
          <a:ln w="9525">
            <a:noFill/>
            <a:miter lim="800000"/>
            <a:headEnd/>
            <a:tailEnd/>
          </a:ln>
          <a:scene3d>
            <a:camera prst="orthographicFront"/>
            <a:lightRig rig="threePt" dir="t"/>
          </a:scene3d>
          <a:sp3d>
            <a:bevelT w="19050" h="38100"/>
          </a:sp3d>
        </p:spPr>
      </p:pic>
      <p:pic>
        <p:nvPicPr>
          <p:cNvPr id="23" name="Picture 2" descr="F:\PAF_Seal.png"/>
          <p:cNvPicPr>
            <a:picLocks noChangeAspect="1" noChangeArrowheads="1"/>
          </p:cNvPicPr>
          <p:nvPr/>
        </p:nvPicPr>
        <p:blipFill>
          <a:blip r:embed="rId6" cstate="print"/>
          <a:srcRect/>
          <a:stretch>
            <a:fillRect/>
          </a:stretch>
        </p:blipFill>
        <p:spPr bwMode="auto">
          <a:xfrm>
            <a:off x="1447800" y="1752600"/>
            <a:ext cx="1752600" cy="1752600"/>
          </a:xfrm>
          <a:prstGeom prst="rect">
            <a:avLst/>
          </a:prstGeom>
          <a:noFill/>
          <a:ln w="9525">
            <a:noFill/>
            <a:miter lim="800000"/>
            <a:headEnd/>
            <a:tailEnd/>
          </a:ln>
          <a:scene3d>
            <a:camera prst="orthographicFront"/>
            <a:lightRig rig="threePt" dir="t"/>
          </a:scene3d>
          <a:sp3d>
            <a:bevelT w="19050" h="38100"/>
          </a:sp3d>
        </p:spPr>
      </p:pic>
      <p:sp>
        <p:nvSpPr>
          <p:cNvPr id="26" name="Left-Right Arrow 25"/>
          <p:cNvSpPr/>
          <p:nvPr/>
        </p:nvSpPr>
        <p:spPr>
          <a:xfrm>
            <a:off x="1767840" y="2438400"/>
            <a:ext cx="822960" cy="457200"/>
          </a:xfrm>
          <a:prstGeom prst="leftRightArrow">
            <a:avLst/>
          </a:prstGeom>
          <a:solidFill>
            <a:schemeClr val="accent1"/>
          </a:solidFill>
          <a:scene3d>
            <a:camera prst="orthographicFront"/>
            <a:lightRig rig="threePt" dir="t"/>
          </a:scene3d>
          <a:sp3d>
            <a:bevelT/>
          </a:sp3d>
        </p:spPr>
        <p:txBody>
          <a:bodyPr anchor="ctr">
            <a:spAutoFit/>
          </a:bodyPr>
          <a:lstStyle/>
          <a:p>
            <a:pPr algn="ctr" eaLnBrk="0" hangingPunct="0">
              <a:defRPr/>
            </a:pPr>
            <a:endParaRPr lang="en-PH" sz="5400" dirty="0">
              <a:ln w="0"/>
              <a:solidFill>
                <a:schemeClr val="accent1"/>
              </a:solidFill>
              <a:effectLst>
                <a:outerShdw blurRad="38100" dist="25400" dir="5400000" algn="ctr" rotWithShape="0">
                  <a:srgbClr val="6E747A">
                    <a:alpha val="43000"/>
                  </a:srgbClr>
                </a:outerShdw>
              </a:effectLst>
            </a:endParaRPr>
          </a:p>
        </p:txBody>
      </p:sp>
      <p:pic>
        <p:nvPicPr>
          <p:cNvPr id="9" name="Picture 8" descr="IMG_5011.JPG"/>
          <p:cNvPicPr>
            <a:picLocks noChangeAspect="1"/>
          </p:cNvPicPr>
          <p:nvPr/>
        </p:nvPicPr>
        <p:blipFill>
          <a:blip r:embed="rId7" cstate="print"/>
          <a:stretch>
            <a:fillRect/>
          </a:stretch>
        </p:blipFill>
        <p:spPr>
          <a:xfrm>
            <a:off x="5029200" y="2362200"/>
            <a:ext cx="3124200" cy="1926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IMG_4635.JPG"/>
          <p:cNvPicPr>
            <a:picLocks noChangeAspect="1"/>
          </p:cNvPicPr>
          <p:nvPr/>
        </p:nvPicPr>
        <p:blipFill>
          <a:blip r:embed="rId8" cstate="print"/>
          <a:stretch>
            <a:fillRect/>
          </a:stretch>
        </p:blipFill>
        <p:spPr>
          <a:xfrm>
            <a:off x="4495800" y="685800"/>
            <a:ext cx="31242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900" name="Slide Number Placeholder 9"/>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B2D36976-0F9C-4B76-A402-36CF82FD9021}" type="slidenum">
              <a:rPr lang="en-PH" smtClean="0"/>
              <a:pPr>
                <a:defRPr/>
              </a:pPr>
              <a:t>19</a:t>
            </a:fld>
            <a:endParaRPr lang="en-PH" smtClean="0"/>
          </a:p>
        </p:txBody>
      </p:sp>
    </p:spTree>
  </p:cSld>
  <p:clrMapOvr>
    <a:masterClrMapping/>
  </p:clrMapOvr>
  <p:transition spd="med" advTm="2037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3.33333E-6 1.2766E-6 L -0.15417 -0.00555 " pathEditMode="relative" rAng="0" ptsTypes="AA">
                                      <p:cBhvr>
                                        <p:cTn id="6" dur="2000" fill="hold"/>
                                        <p:tgtEl>
                                          <p:spTgt spid="23"/>
                                        </p:tgtEl>
                                        <p:attrNameLst>
                                          <p:attrName>ppt_x</p:attrName>
                                          <p:attrName>ppt_y</p:attrName>
                                        </p:attrNameLst>
                                      </p:cBhvr>
                                      <p:rCtr x="-7700" y="-300"/>
                                    </p:animMotion>
                                  </p:childTnLst>
                                </p:cTn>
                              </p:par>
                              <p:par>
                                <p:cTn id="7" presetID="10"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2000"/>
                                        <p:tgtEl>
                                          <p:spTgt spid="19"/>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19050" y="1371600"/>
            <a:ext cx="9051925" cy="4343400"/>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PH"/>
          </a:p>
        </p:txBody>
      </p:sp>
      <p:grpSp>
        <p:nvGrpSpPr>
          <p:cNvPr id="2" name="Group 55"/>
          <p:cNvGrpSpPr>
            <a:grpSpLocks/>
          </p:cNvGrpSpPr>
          <p:nvPr/>
        </p:nvGrpSpPr>
        <p:grpSpPr bwMode="auto">
          <a:xfrm>
            <a:off x="4343400" y="1703388"/>
            <a:ext cx="1676400" cy="1725612"/>
            <a:chOff x="4343400" y="1981198"/>
            <a:chExt cx="1676400" cy="1724893"/>
          </a:xfrm>
        </p:grpSpPr>
        <p:pic>
          <p:nvPicPr>
            <p:cNvPr id="20543" name="Picture 3" descr="C:\Users\End user\Desktop\Vought F-8H Crusader\showimage 5.jpg"/>
            <p:cNvPicPr>
              <a:picLocks noChangeAspect="1" noChangeArrowheads="1"/>
            </p:cNvPicPr>
            <p:nvPr/>
          </p:nvPicPr>
          <p:blipFill>
            <a:blip r:embed="rId3" cstate="print"/>
            <a:srcRect/>
            <a:stretch>
              <a:fillRect/>
            </a:stretch>
          </p:blipFill>
          <p:spPr bwMode="auto">
            <a:xfrm>
              <a:off x="4343400" y="2563091"/>
              <a:ext cx="1676400" cy="1143000"/>
            </a:xfrm>
            <a:prstGeom prst="rect">
              <a:avLst/>
            </a:prstGeom>
            <a:noFill/>
            <a:ln w="9525">
              <a:noFill/>
              <a:miter lim="800000"/>
              <a:headEnd/>
              <a:tailEnd/>
            </a:ln>
          </p:spPr>
        </p:pic>
        <p:sp>
          <p:nvSpPr>
            <p:cNvPr id="20" name="Text Box 19"/>
            <p:cNvSpPr txBox="1">
              <a:spLocks noChangeArrowheads="1"/>
            </p:cNvSpPr>
            <p:nvPr/>
          </p:nvSpPr>
          <p:spPr bwMode="auto">
            <a:xfrm>
              <a:off x="4419600" y="1981198"/>
              <a:ext cx="1600200" cy="461665"/>
            </a:xfrm>
            <a:prstGeom prst="rect">
              <a:avLst/>
            </a:prstGeom>
            <a:noFill/>
            <a:ln w="9525">
              <a:noFill/>
              <a:miter lim="800000"/>
              <a:headEnd/>
              <a:tailEnd/>
            </a:ln>
            <a:effectLst/>
            <a:scene3d>
              <a:camera prst="orthographicFront"/>
              <a:lightRig rig="threePt" dir="t"/>
            </a:scene3d>
            <a:sp3d>
              <a:bevelT w="139700" h="139700" prst="divot"/>
            </a:sp3d>
          </p:spPr>
          <p:txBody>
            <a:bodyPr>
              <a:spAutoFit/>
            </a:bodyPr>
            <a:lstStyle/>
            <a:p>
              <a:pPr algn="r" eaLnBrk="0" hangingPunct="0">
                <a:defRPr/>
              </a:pPr>
              <a:r>
                <a:rPr lang="en-US" altLang="zh-CN" sz="1200" b="1" dirty="0">
                  <a:latin typeface="Century Gothic" pitchFamily="34" charset="0"/>
                  <a:ea typeface="ＭＳ Ｐゴシック" panose="020B0600070205080204" pitchFamily="34" charset="-128"/>
                </a:rPr>
                <a:t>1978-1988</a:t>
              </a:r>
            </a:p>
            <a:p>
              <a:pPr algn="r" eaLnBrk="0" hangingPunct="0">
                <a:defRPr/>
              </a:pPr>
              <a:r>
                <a:rPr lang="en-US" altLang="zh-CN" sz="1200" b="1" dirty="0">
                  <a:latin typeface="Century Gothic" pitchFamily="34" charset="0"/>
                  <a:ea typeface="ＭＳ Ｐゴシック" panose="020B0600070205080204" pitchFamily="34" charset="-128"/>
                </a:rPr>
                <a:t>25</a:t>
              </a:r>
              <a:r>
                <a:rPr lang="en-US" altLang="zh-CN" sz="1200" dirty="0">
                  <a:latin typeface="Century Gothic" pitchFamily="34" charset="0"/>
                  <a:ea typeface="ＭＳ Ｐゴシック" panose="020B0600070205080204" pitchFamily="34" charset="-128"/>
                </a:rPr>
                <a:t> F-8H “Crusaders”</a:t>
              </a:r>
            </a:p>
          </p:txBody>
        </p:sp>
      </p:grpSp>
      <p:grpSp>
        <p:nvGrpSpPr>
          <p:cNvPr id="3" name="Group 51"/>
          <p:cNvGrpSpPr>
            <a:grpSpLocks/>
          </p:cNvGrpSpPr>
          <p:nvPr/>
        </p:nvGrpSpPr>
        <p:grpSpPr bwMode="auto">
          <a:xfrm>
            <a:off x="365125" y="1690688"/>
            <a:ext cx="1676400" cy="1738312"/>
            <a:chOff x="304800" y="1900535"/>
            <a:chExt cx="1676400" cy="1737831"/>
          </a:xfrm>
        </p:grpSpPr>
        <p:pic>
          <p:nvPicPr>
            <p:cNvPr id="20539" name="Picture 3" descr="C:\Users\End user\Desktop\North American P-51D Mustang\New folder\14.jpg"/>
            <p:cNvPicPr>
              <a:picLocks noChangeAspect="1" noChangeArrowheads="1"/>
            </p:cNvPicPr>
            <p:nvPr/>
          </p:nvPicPr>
          <p:blipFill>
            <a:blip r:embed="rId4" cstate="print"/>
            <a:srcRect/>
            <a:stretch>
              <a:fillRect/>
            </a:stretch>
          </p:blipFill>
          <p:spPr bwMode="auto">
            <a:xfrm>
              <a:off x="342900" y="2495366"/>
              <a:ext cx="1600200" cy="1143000"/>
            </a:xfrm>
            <a:prstGeom prst="rect">
              <a:avLst/>
            </a:prstGeom>
            <a:noFill/>
            <a:ln w="9525">
              <a:noFill/>
              <a:miter lim="800000"/>
              <a:headEnd/>
              <a:tailEnd/>
            </a:ln>
          </p:spPr>
        </p:pic>
        <p:sp>
          <p:nvSpPr>
            <p:cNvPr id="22" name="Text Box 19"/>
            <p:cNvSpPr txBox="1">
              <a:spLocks noChangeArrowheads="1"/>
            </p:cNvSpPr>
            <p:nvPr/>
          </p:nvSpPr>
          <p:spPr bwMode="auto">
            <a:xfrm>
              <a:off x="304800" y="1900535"/>
              <a:ext cx="1676400" cy="461665"/>
            </a:xfrm>
            <a:prstGeom prst="rect">
              <a:avLst/>
            </a:prstGeom>
            <a:noFill/>
            <a:ln w="9525">
              <a:noFill/>
              <a:miter lim="800000"/>
              <a:headEnd/>
              <a:tailEnd/>
            </a:ln>
            <a:effectLst/>
            <a:scene3d>
              <a:camera prst="orthographicFront"/>
              <a:lightRig rig="threePt" dir="t"/>
            </a:scene3d>
            <a:sp3d>
              <a:bevelT w="139700" h="139700" prst="divot"/>
            </a:sp3d>
          </p:spPr>
          <p:txBody>
            <a:bodyPr>
              <a:spAutoFit/>
            </a:bodyPr>
            <a:lstStyle/>
            <a:p>
              <a:pPr algn="r" eaLnBrk="0" hangingPunct="0">
                <a:defRPr/>
              </a:pPr>
              <a:r>
                <a:rPr lang="en-US" altLang="zh-CN" sz="1200" b="1" dirty="0">
                  <a:latin typeface="Century Gothic" pitchFamily="34" charset="0"/>
                  <a:ea typeface="ＭＳ Ｐゴシック" panose="020B0600070205080204" pitchFamily="34" charset="-128"/>
                </a:rPr>
                <a:t>1947</a:t>
              </a:r>
            </a:p>
            <a:p>
              <a:pPr algn="r" eaLnBrk="0" hangingPunct="0">
                <a:defRPr/>
              </a:pPr>
              <a:r>
                <a:rPr lang="en-US" altLang="zh-CN" sz="1200" b="1" dirty="0">
                  <a:latin typeface="Century Gothic" pitchFamily="34" charset="0"/>
                  <a:ea typeface="ＭＳ Ｐゴシック" panose="020B0600070205080204" pitchFamily="34" charset="-128"/>
                </a:rPr>
                <a:t>103 </a:t>
              </a:r>
              <a:r>
                <a:rPr lang="en-US" altLang="zh-CN" sz="1200" dirty="0">
                  <a:latin typeface="Century Gothic" pitchFamily="34" charset="0"/>
                  <a:ea typeface="ＭＳ Ｐゴシック" panose="020B0600070205080204" pitchFamily="34" charset="-128"/>
                </a:rPr>
                <a:t>P-51D “Mustang”</a:t>
              </a:r>
            </a:p>
          </p:txBody>
        </p:sp>
      </p:grpSp>
      <p:grpSp>
        <p:nvGrpSpPr>
          <p:cNvPr id="4" name="Group 52"/>
          <p:cNvGrpSpPr>
            <a:grpSpLocks/>
          </p:cNvGrpSpPr>
          <p:nvPr/>
        </p:nvGrpSpPr>
        <p:grpSpPr bwMode="auto">
          <a:xfrm>
            <a:off x="2057400" y="1800225"/>
            <a:ext cx="1905000" cy="1628775"/>
            <a:chOff x="2057400" y="2057400"/>
            <a:chExt cx="1905000" cy="1628632"/>
          </a:xfrm>
        </p:grpSpPr>
        <p:pic>
          <p:nvPicPr>
            <p:cNvPr id="20535" name="Picture 2" descr="C:\Users\R\Desktop\Lockheed T-33 T Bird\scan0019.jpg"/>
            <p:cNvPicPr>
              <a:picLocks noChangeAspect="1" noChangeArrowheads="1"/>
            </p:cNvPicPr>
            <p:nvPr/>
          </p:nvPicPr>
          <p:blipFill>
            <a:blip r:embed="rId5" cstate="print"/>
            <a:srcRect/>
            <a:stretch>
              <a:fillRect/>
            </a:stretch>
          </p:blipFill>
          <p:spPr bwMode="auto">
            <a:xfrm>
              <a:off x="2057400" y="2543032"/>
              <a:ext cx="1752600" cy="1143000"/>
            </a:xfrm>
            <a:prstGeom prst="rect">
              <a:avLst/>
            </a:prstGeom>
            <a:noFill/>
            <a:ln w="9525">
              <a:noFill/>
              <a:miter lim="800000"/>
              <a:headEnd/>
              <a:tailEnd/>
            </a:ln>
          </p:spPr>
        </p:pic>
        <p:sp>
          <p:nvSpPr>
            <p:cNvPr id="24" name="Text Box 19"/>
            <p:cNvSpPr txBox="1">
              <a:spLocks noChangeArrowheads="1"/>
            </p:cNvSpPr>
            <p:nvPr/>
          </p:nvSpPr>
          <p:spPr bwMode="auto">
            <a:xfrm>
              <a:off x="2209800" y="2057400"/>
              <a:ext cx="1752600" cy="461665"/>
            </a:xfrm>
            <a:prstGeom prst="rect">
              <a:avLst/>
            </a:prstGeom>
            <a:noFill/>
            <a:ln w="9525">
              <a:noFill/>
              <a:miter lim="800000"/>
              <a:headEnd/>
              <a:tailEnd/>
            </a:ln>
            <a:effectLst/>
            <a:scene3d>
              <a:camera prst="orthographicFront"/>
              <a:lightRig rig="threePt" dir="t"/>
            </a:scene3d>
            <a:sp3d>
              <a:bevelT w="139700" h="139700" prst="divot"/>
            </a:sp3d>
          </p:spPr>
          <p:txBody>
            <a:bodyPr>
              <a:spAutoFit/>
            </a:bodyPr>
            <a:lstStyle/>
            <a:p>
              <a:pPr algn="r" eaLnBrk="0" hangingPunct="0">
                <a:defRPr/>
              </a:pPr>
              <a:r>
                <a:rPr lang="en-US" altLang="zh-CN" sz="1200" b="1" dirty="0">
                  <a:latin typeface="Century Gothic" pitchFamily="34" charset="0"/>
                  <a:ea typeface="ＭＳ Ｐゴシック" panose="020B0600070205080204" pitchFamily="34" charset="-128"/>
                </a:rPr>
                <a:t>1955</a:t>
              </a:r>
            </a:p>
            <a:p>
              <a:pPr algn="r" eaLnBrk="0" hangingPunct="0">
                <a:defRPr/>
              </a:pPr>
              <a:r>
                <a:rPr lang="en-US" altLang="zh-CN" sz="1200" b="1" dirty="0">
                  <a:latin typeface="Century Gothic" pitchFamily="34" charset="0"/>
                  <a:ea typeface="ＭＳ Ｐゴシック" panose="020B0600070205080204" pitchFamily="34" charset="-128"/>
                </a:rPr>
                <a:t>25 </a:t>
              </a:r>
              <a:r>
                <a:rPr lang="en-US" altLang="zh-CN" sz="1200" dirty="0">
                  <a:latin typeface="Century Gothic" pitchFamily="34" charset="0"/>
                  <a:ea typeface="ＭＳ Ｐゴシック" panose="020B0600070205080204" pitchFamily="34" charset="-128"/>
                </a:rPr>
                <a:t>T-33A &amp; </a:t>
              </a:r>
              <a:r>
                <a:rPr lang="en-US" altLang="zh-CN" sz="1200" b="1" dirty="0">
                  <a:latin typeface="Century Gothic" pitchFamily="34" charset="0"/>
                  <a:ea typeface="ＭＳ Ｐゴシック" panose="020B0600070205080204" pitchFamily="34" charset="-128"/>
                </a:rPr>
                <a:t>2 </a:t>
              </a:r>
              <a:r>
                <a:rPr lang="en-US" altLang="zh-CN" sz="1200" dirty="0">
                  <a:latin typeface="Century Gothic" pitchFamily="34" charset="0"/>
                  <a:ea typeface="ＭＳ Ｐゴシック" panose="020B0600070205080204" pitchFamily="34" charset="-128"/>
                </a:rPr>
                <a:t>RT-33</a:t>
              </a:r>
            </a:p>
          </p:txBody>
        </p:sp>
      </p:grpSp>
      <p:grpSp>
        <p:nvGrpSpPr>
          <p:cNvPr id="5" name="Group 54"/>
          <p:cNvGrpSpPr>
            <a:grpSpLocks/>
          </p:cNvGrpSpPr>
          <p:nvPr/>
        </p:nvGrpSpPr>
        <p:grpSpPr bwMode="auto">
          <a:xfrm>
            <a:off x="2268538" y="3835400"/>
            <a:ext cx="1384300" cy="1789113"/>
            <a:chOff x="2743200" y="4343400"/>
            <a:chExt cx="1384300" cy="1789331"/>
          </a:xfrm>
        </p:grpSpPr>
        <p:pic>
          <p:nvPicPr>
            <p:cNvPr id="20531" name="Picture 28" descr="C:\Users\Manulat\Desktop\LT MANULAT FILES\Air Weapons Controller Course 2012\awc pics 2012\IMG_2102.JPG"/>
            <p:cNvPicPr>
              <a:picLocks noChangeAspect="1" noChangeArrowheads="1"/>
            </p:cNvPicPr>
            <p:nvPr/>
          </p:nvPicPr>
          <p:blipFill>
            <a:blip r:embed="rId6" cstate="print"/>
            <a:srcRect/>
            <a:stretch>
              <a:fillRect/>
            </a:stretch>
          </p:blipFill>
          <p:spPr bwMode="auto">
            <a:xfrm>
              <a:off x="2743200" y="4343400"/>
              <a:ext cx="1384300" cy="1148817"/>
            </a:xfrm>
            <a:prstGeom prst="rect">
              <a:avLst/>
            </a:prstGeom>
            <a:noFill/>
            <a:ln w="9525">
              <a:noFill/>
              <a:miter lim="800000"/>
              <a:headEnd/>
              <a:tailEnd/>
            </a:ln>
          </p:spPr>
        </p:pic>
        <p:sp>
          <p:nvSpPr>
            <p:cNvPr id="30" name="Text Box 19"/>
            <p:cNvSpPr txBox="1">
              <a:spLocks noChangeArrowheads="1"/>
            </p:cNvSpPr>
            <p:nvPr/>
          </p:nvSpPr>
          <p:spPr bwMode="auto">
            <a:xfrm>
              <a:off x="2743200" y="5486400"/>
              <a:ext cx="1371600" cy="646331"/>
            </a:xfrm>
            <a:prstGeom prst="rect">
              <a:avLst/>
            </a:prstGeom>
            <a:noFill/>
            <a:ln w="9525">
              <a:noFill/>
              <a:miter lim="800000"/>
              <a:headEnd/>
              <a:tailEnd/>
            </a:ln>
            <a:effectLst/>
            <a:scene3d>
              <a:camera prst="orthographicFront"/>
              <a:lightRig rig="threePt" dir="t"/>
            </a:scene3d>
            <a:sp3d>
              <a:bevelT w="139700" h="139700" prst="divot"/>
            </a:sp3d>
          </p:spPr>
          <p:txBody>
            <a:bodyPr>
              <a:spAutoFit/>
            </a:bodyPr>
            <a:lstStyle/>
            <a:p>
              <a:pPr eaLnBrk="0" hangingPunct="0">
                <a:defRPr/>
              </a:pPr>
              <a:r>
                <a:rPr lang="en-US" altLang="zh-CN" sz="1200" dirty="0">
                  <a:latin typeface="Century Gothic" pitchFamily="34" charset="0"/>
                  <a:ea typeface="ＭＳ Ｐゴシック" panose="020B0600070205080204" pitchFamily="34" charset="-128"/>
                </a:rPr>
                <a:t>AN/APS-20 Radar</a:t>
              </a:r>
            </a:p>
            <a:p>
              <a:pPr eaLnBrk="0" hangingPunct="0">
                <a:defRPr/>
              </a:pPr>
              <a:r>
                <a:rPr lang="en-US" altLang="zh-CN" sz="1200" b="1" dirty="0">
                  <a:latin typeface="Century Gothic" pitchFamily="34" charset="0"/>
                  <a:ea typeface="ＭＳ Ｐゴシック" panose="020B0600070205080204" pitchFamily="34" charset="-128"/>
                </a:rPr>
                <a:t>Early 1960</a:t>
              </a:r>
            </a:p>
          </p:txBody>
        </p:sp>
      </p:grpSp>
      <p:grpSp>
        <p:nvGrpSpPr>
          <p:cNvPr id="6" name="Group 57"/>
          <p:cNvGrpSpPr>
            <a:grpSpLocks/>
          </p:cNvGrpSpPr>
          <p:nvPr/>
        </p:nvGrpSpPr>
        <p:grpSpPr bwMode="auto">
          <a:xfrm>
            <a:off x="6858000" y="3835400"/>
            <a:ext cx="1828800" cy="1751013"/>
            <a:chOff x="6858001" y="4425972"/>
            <a:chExt cx="1828800" cy="1751388"/>
          </a:xfrm>
        </p:grpSpPr>
        <p:pic>
          <p:nvPicPr>
            <p:cNvPr id="20527" name="Picture 3" descr="C:\Users\End user\Desktop\Northrop F-5 Freedom Fighter\P0000243.jpg"/>
            <p:cNvPicPr>
              <a:picLocks noChangeAspect="1" noChangeArrowheads="1"/>
            </p:cNvPicPr>
            <p:nvPr/>
          </p:nvPicPr>
          <p:blipFill>
            <a:blip r:embed="rId7" cstate="print"/>
            <a:srcRect/>
            <a:stretch>
              <a:fillRect/>
            </a:stretch>
          </p:blipFill>
          <p:spPr bwMode="auto">
            <a:xfrm>
              <a:off x="6858001" y="4425972"/>
              <a:ext cx="1828800" cy="1143000"/>
            </a:xfrm>
            <a:prstGeom prst="rect">
              <a:avLst/>
            </a:prstGeom>
            <a:noFill/>
            <a:ln w="9525">
              <a:noFill/>
              <a:miter lim="800000"/>
              <a:headEnd/>
              <a:tailEnd/>
            </a:ln>
          </p:spPr>
        </p:pic>
        <p:sp>
          <p:nvSpPr>
            <p:cNvPr id="34" name="Text Box 19"/>
            <p:cNvSpPr txBox="1">
              <a:spLocks noChangeArrowheads="1"/>
            </p:cNvSpPr>
            <p:nvPr/>
          </p:nvSpPr>
          <p:spPr bwMode="auto">
            <a:xfrm>
              <a:off x="6870700" y="5531029"/>
              <a:ext cx="1600200" cy="646331"/>
            </a:xfrm>
            <a:prstGeom prst="rect">
              <a:avLst/>
            </a:prstGeom>
            <a:noFill/>
            <a:ln w="9525">
              <a:noFill/>
              <a:miter lim="800000"/>
              <a:headEnd/>
              <a:tailEnd/>
            </a:ln>
            <a:effectLst/>
            <a:scene3d>
              <a:camera prst="orthographicFront"/>
              <a:lightRig rig="threePt" dir="t"/>
            </a:scene3d>
            <a:sp3d>
              <a:bevelT w="139700" h="139700" prst="divot"/>
            </a:sp3d>
          </p:spPr>
          <p:txBody>
            <a:bodyPr>
              <a:spAutoFit/>
            </a:bodyPr>
            <a:lstStyle/>
            <a:p>
              <a:pPr eaLnBrk="0" hangingPunct="0">
                <a:defRPr/>
              </a:pPr>
              <a:r>
                <a:rPr lang="en-US" altLang="zh-CN" sz="1200" b="1" dirty="0">
                  <a:latin typeface="Century Gothic" pitchFamily="34" charset="0"/>
                  <a:ea typeface="ＭＳ Ｐゴシック" panose="020B0600070205080204" pitchFamily="34" charset="-128"/>
                </a:rPr>
                <a:t>8</a:t>
              </a:r>
              <a:r>
                <a:rPr lang="en-US" altLang="zh-CN" sz="1200" dirty="0">
                  <a:latin typeface="Century Gothic" pitchFamily="34" charset="0"/>
                  <a:ea typeface="ＭＳ Ｐゴシック" panose="020B0600070205080204" pitchFamily="34" charset="-128"/>
                </a:rPr>
                <a:t> F-5A(</a:t>
              </a:r>
              <a:r>
                <a:rPr lang="en-US" altLang="zh-CN" sz="1200" dirty="0" err="1">
                  <a:latin typeface="Century Gothic" pitchFamily="34" charset="0"/>
                  <a:ea typeface="ＭＳ Ｐゴシック" panose="020B0600070205080204" pitchFamily="34" charset="-128"/>
                </a:rPr>
                <a:t>S.Korea</a:t>
              </a:r>
              <a:r>
                <a:rPr lang="en-US" altLang="zh-CN" sz="1200" dirty="0">
                  <a:latin typeface="Century Gothic" pitchFamily="34" charset="0"/>
                  <a:ea typeface="ＭＳ Ｐゴシック" panose="020B0600070205080204" pitchFamily="34" charset="-128"/>
                </a:rPr>
                <a:t>)  &amp; </a:t>
              </a:r>
              <a:r>
                <a:rPr lang="en-US" altLang="zh-CN" sz="1200" b="1" dirty="0">
                  <a:latin typeface="Century Gothic" pitchFamily="34" charset="0"/>
                  <a:ea typeface="ＭＳ Ｐゴシック" panose="020B0600070205080204" pitchFamily="34" charset="-128"/>
                </a:rPr>
                <a:t>2</a:t>
              </a:r>
              <a:r>
                <a:rPr lang="en-US" altLang="zh-CN" sz="1200" dirty="0">
                  <a:latin typeface="Century Gothic" pitchFamily="34" charset="0"/>
                  <a:ea typeface="ＭＳ Ｐゴシック" panose="020B0600070205080204" pitchFamily="34" charset="-128"/>
                </a:rPr>
                <a:t> F-5B(Jordan)</a:t>
              </a:r>
            </a:p>
            <a:p>
              <a:pPr eaLnBrk="0" hangingPunct="0">
                <a:defRPr/>
              </a:pPr>
              <a:r>
                <a:rPr lang="en-US" altLang="zh-CN" sz="1200" b="1" dirty="0">
                  <a:latin typeface="Century Gothic" pitchFamily="34" charset="0"/>
                  <a:ea typeface="ＭＳ Ｐゴシック" panose="020B0600070205080204" pitchFamily="34" charset="-128"/>
                </a:rPr>
                <a:t>1990</a:t>
              </a:r>
            </a:p>
          </p:txBody>
        </p:sp>
      </p:grpSp>
      <p:grpSp>
        <p:nvGrpSpPr>
          <p:cNvPr id="7" name="Group 53"/>
          <p:cNvGrpSpPr>
            <a:grpSpLocks/>
          </p:cNvGrpSpPr>
          <p:nvPr/>
        </p:nvGrpSpPr>
        <p:grpSpPr bwMode="auto">
          <a:xfrm>
            <a:off x="304800" y="3835400"/>
            <a:ext cx="1782763" cy="1789113"/>
            <a:chOff x="762000" y="4343400"/>
            <a:chExt cx="1782796" cy="1789331"/>
          </a:xfrm>
        </p:grpSpPr>
        <p:pic>
          <p:nvPicPr>
            <p:cNvPr id="20523" name="Picture 3" descr="C:\Users\End user\Desktop\North American F-86 Sabrejet\F-86F Flight.jpg"/>
            <p:cNvPicPr>
              <a:picLocks noChangeAspect="1" noChangeArrowheads="1"/>
            </p:cNvPicPr>
            <p:nvPr/>
          </p:nvPicPr>
          <p:blipFill>
            <a:blip r:embed="rId8" cstate="print"/>
            <a:srcRect/>
            <a:stretch>
              <a:fillRect/>
            </a:stretch>
          </p:blipFill>
          <p:spPr bwMode="auto">
            <a:xfrm>
              <a:off x="838200" y="4343400"/>
              <a:ext cx="1706596" cy="1139825"/>
            </a:xfrm>
            <a:prstGeom prst="rect">
              <a:avLst/>
            </a:prstGeom>
            <a:noFill/>
            <a:ln w="9525">
              <a:noFill/>
              <a:miter lim="800000"/>
              <a:headEnd/>
              <a:tailEnd/>
            </a:ln>
          </p:spPr>
        </p:pic>
        <p:sp>
          <p:nvSpPr>
            <p:cNvPr id="37" name="Text Box 19"/>
            <p:cNvSpPr txBox="1">
              <a:spLocks noChangeArrowheads="1"/>
            </p:cNvSpPr>
            <p:nvPr/>
          </p:nvSpPr>
          <p:spPr bwMode="auto">
            <a:xfrm>
              <a:off x="762000" y="5486400"/>
              <a:ext cx="1600200" cy="646331"/>
            </a:xfrm>
            <a:prstGeom prst="rect">
              <a:avLst/>
            </a:prstGeom>
            <a:noFill/>
            <a:ln w="9525">
              <a:noFill/>
              <a:miter lim="800000"/>
              <a:headEnd/>
              <a:tailEnd/>
            </a:ln>
            <a:effectLst/>
            <a:scene3d>
              <a:camera prst="orthographicFront"/>
              <a:lightRig rig="threePt" dir="t"/>
            </a:scene3d>
            <a:sp3d>
              <a:bevelT w="139700" h="139700" prst="divot"/>
            </a:sp3d>
          </p:spPr>
          <p:txBody>
            <a:bodyPr>
              <a:spAutoFit/>
            </a:bodyPr>
            <a:lstStyle/>
            <a:p>
              <a:pPr eaLnBrk="0" hangingPunct="0">
                <a:defRPr/>
              </a:pPr>
              <a:r>
                <a:rPr lang="en-US" altLang="zh-CN" sz="1200" b="1" dirty="0">
                  <a:latin typeface="Century Gothic" pitchFamily="34" charset="0"/>
                  <a:ea typeface="ＭＳ Ｐゴシック" panose="020B0600070205080204" pitchFamily="34" charset="-128"/>
                </a:rPr>
                <a:t>50 </a:t>
              </a:r>
              <a:r>
                <a:rPr lang="en-US" altLang="zh-CN" sz="1200" dirty="0">
                  <a:latin typeface="Century Gothic" pitchFamily="34" charset="0"/>
                  <a:ea typeface="ＭＳ Ｐゴシック" panose="020B0600070205080204" pitchFamily="34" charset="-128"/>
                </a:rPr>
                <a:t>F-86F &amp; </a:t>
              </a:r>
              <a:r>
                <a:rPr lang="en-US" altLang="zh-CN" sz="1200" b="1" dirty="0">
                  <a:latin typeface="Century Gothic" pitchFamily="34" charset="0"/>
                  <a:ea typeface="ＭＳ Ｐゴシック" panose="020B0600070205080204" pitchFamily="34" charset="-128"/>
                </a:rPr>
                <a:t>20</a:t>
              </a:r>
              <a:r>
                <a:rPr lang="en-US" altLang="zh-CN" sz="1200" dirty="0">
                  <a:latin typeface="Century Gothic" pitchFamily="34" charset="0"/>
                  <a:ea typeface="ＭＳ Ｐゴシック" panose="020B0600070205080204" pitchFamily="34" charset="-128"/>
                </a:rPr>
                <a:t> F-86D</a:t>
              </a:r>
            </a:p>
            <a:p>
              <a:pPr eaLnBrk="0" hangingPunct="0">
                <a:defRPr/>
              </a:pPr>
              <a:r>
                <a:rPr lang="en-US" altLang="zh-CN" sz="1200" dirty="0">
                  <a:latin typeface="Century Gothic" pitchFamily="34" charset="0"/>
                  <a:ea typeface="ＭＳ Ｐゴシック" panose="020B0600070205080204" pitchFamily="34" charset="-128"/>
                </a:rPr>
                <a:t>“</a:t>
              </a:r>
              <a:r>
                <a:rPr lang="en-US" altLang="zh-CN" sz="1200" dirty="0" err="1">
                  <a:latin typeface="Century Gothic" pitchFamily="34" charset="0"/>
                  <a:ea typeface="ＭＳ Ｐゴシック" panose="020B0600070205080204" pitchFamily="34" charset="-128"/>
                </a:rPr>
                <a:t>Sabre</a:t>
              </a:r>
              <a:r>
                <a:rPr lang="en-US" altLang="zh-CN" sz="1200" dirty="0">
                  <a:latin typeface="Century Gothic" pitchFamily="34" charset="0"/>
                  <a:ea typeface="ＭＳ Ｐゴシック" panose="020B0600070205080204" pitchFamily="34" charset="-128"/>
                </a:rPr>
                <a:t> Jets”</a:t>
              </a:r>
            </a:p>
            <a:p>
              <a:pPr eaLnBrk="0" hangingPunct="0">
                <a:defRPr/>
              </a:pPr>
              <a:r>
                <a:rPr lang="en-US" altLang="zh-CN" sz="1200" b="1" dirty="0">
                  <a:latin typeface="Century Gothic" pitchFamily="34" charset="0"/>
                  <a:ea typeface="ＭＳ Ｐゴシック" panose="020B0600070205080204" pitchFamily="34" charset="-128"/>
                </a:rPr>
                <a:t>1957</a:t>
              </a:r>
            </a:p>
          </p:txBody>
        </p:sp>
      </p:grpSp>
      <p:sp>
        <p:nvSpPr>
          <p:cNvPr id="40" name="Rectangle 3"/>
          <p:cNvSpPr>
            <a:spLocks noChangeArrowheads="1"/>
          </p:cNvSpPr>
          <p:nvPr/>
        </p:nvSpPr>
        <p:spPr bwMode="auto">
          <a:xfrm>
            <a:off x="382495" y="3492500"/>
            <a:ext cx="8521700" cy="304800"/>
          </a:xfrm>
          <a:prstGeom prst="rect">
            <a:avLst/>
          </a:prstGeom>
          <a:solidFill>
            <a:srgbClr val="FFC000"/>
          </a:solidFill>
          <a:ln w="9525">
            <a:solidFill>
              <a:schemeClr val="tx1"/>
            </a:solidFill>
            <a:miter lim="800000"/>
            <a:headEnd/>
            <a:tailEnd/>
          </a:ln>
          <a:effectLst/>
          <a:scene3d>
            <a:camera prst="orthographicFront"/>
            <a:lightRig rig="threePt" dir="t"/>
          </a:scene3d>
          <a:sp3d>
            <a:bevelT w="139700" h="139700" prst="divot"/>
          </a:sp3d>
        </p:spPr>
        <p:txBody>
          <a:bodyPr wrap="none" anchor="ctr"/>
          <a:lstStyle/>
          <a:p>
            <a:pPr eaLnBrk="0" hangingPunct="0">
              <a:defRPr/>
            </a:pPr>
            <a:endParaRPr lang="en-PH">
              <a:latin typeface="Century Gothic" pitchFamily="34" charset="0"/>
              <a:ea typeface="ＭＳ Ｐゴシック" panose="020B0600070205080204" pitchFamily="34" charset="-128"/>
            </a:endParaRPr>
          </a:p>
        </p:txBody>
      </p:sp>
      <p:sp>
        <p:nvSpPr>
          <p:cNvPr id="20492" name="Text Box 4"/>
          <p:cNvSpPr txBox="1">
            <a:spLocks noChangeArrowheads="1"/>
          </p:cNvSpPr>
          <p:nvPr/>
        </p:nvSpPr>
        <p:spPr bwMode="auto">
          <a:xfrm>
            <a:off x="2903538" y="3492500"/>
            <a:ext cx="1614487" cy="338138"/>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1960’s – 1970’s</a:t>
            </a:r>
          </a:p>
        </p:txBody>
      </p:sp>
      <p:sp>
        <p:nvSpPr>
          <p:cNvPr id="20493" name="Text Box 5"/>
          <p:cNvSpPr txBox="1">
            <a:spLocks noChangeArrowheads="1"/>
          </p:cNvSpPr>
          <p:nvPr/>
        </p:nvSpPr>
        <p:spPr bwMode="auto">
          <a:xfrm>
            <a:off x="5264150" y="3492500"/>
            <a:ext cx="793750" cy="338138"/>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1980’s</a:t>
            </a:r>
          </a:p>
        </p:txBody>
      </p:sp>
      <p:sp>
        <p:nvSpPr>
          <p:cNvPr id="20494" name="Text Box 6"/>
          <p:cNvSpPr txBox="1">
            <a:spLocks noChangeArrowheads="1"/>
          </p:cNvSpPr>
          <p:nvPr/>
        </p:nvSpPr>
        <p:spPr bwMode="auto">
          <a:xfrm>
            <a:off x="6769100" y="3492500"/>
            <a:ext cx="2374900" cy="338138"/>
          </a:xfrm>
          <a:prstGeom prst="rect">
            <a:avLst/>
          </a:prstGeom>
          <a:noFill/>
          <a:ln w="9525">
            <a:noFill/>
            <a:miter lim="800000"/>
            <a:headEnd/>
            <a:tailEnd/>
          </a:ln>
        </p:spPr>
        <p:txBody>
          <a:bodyPr>
            <a:spAutoFit/>
          </a:bodyPr>
          <a:lstStyle/>
          <a:p>
            <a:pPr algn="ctr" eaLnBrk="0" hangingPunct="0"/>
            <a:r>
              <a:rPr lang="en-US" altLang="zh-CN" sz="1600">
                <a:latin typeface="Century Gothic" pitchFamily="34" charset="0"/>
              </a:rPr>
              <a:t>1990’s – 2005</a:t>
            </a:r>
          </a:p>
        </p:txBody>
      </p:sp>
      <p:sp>
        <p:nvSpPr>
          <p:cNvPr id="20495" name="Line 7"/>
          <p:cNvSpPr>
            <a:spLocks noChangeShapeType="1"/>
          </p:cNvSpPr>
          <p:nvPr/>
        </p:nvSpPr>
        <p:spPr bwMode="auto">
          <a:xfrm>
            <a:off x="2362200" y="1663700"/>
            <a:ext cx="0" cy="3810000"/>
          </a:xfrm>
          <a:prstGeom prst="line">
            <a:avLst/>
          </a:prstGeom>
          <a:noFill/>
          <a:ln w="25400" cap="rnd">
            <a:solidFill>
              <a:srgbClr val="FFC000"/>
            </a:solidFill>
            <a:prstDash val="sysDot"/>
            <a:round/>
            <a:headEnd/>
            <a:tailEnd/>
          </a:ln>
        </p:spPr>
        <p:txBody>
          <a:bodyPr/>
          <a:lstStyle/>
          <a:p>
            <a:endParaRPr lang="en-US"/>
          </a:p>
        </p:txBody>
      </p:sp>
      <p:sp>
        <p:nvSpPr>
          <p:cNvPr id="20496" name="Line 8"/>
          <p:cNvSpPr>
            <a:spLocks noChangeShapeType="1"/>
          </p:cNvSpPr>
          <p:nvPr/>
        </p:nvSpPr>
        <p:spPr bwMode="auto">
          <a:xfrm>
            <a:off x="4800600" y="1663700"/>
            <a:ext cx="0" cy="3657600"/>
          </a:xfrm>
          <a:prstGeom prst="line">
            <a:avLst/>
          </a:prstGeom>
          <a:noFill/>
          <a:ln w="25400" cap="rnd">
            <a:solidFill>
              <a:srgbClr val="FFC000"/>
            </a:solidFill>
            <a:prstDash val="sysDot"/>
            <a:round/>
            <a:headEnd/>
            <a:tailEnd/>
          </a:ln>
        </p:spPr>
        <p:txBody>
          <a:bodyPr/>
          <a:lstStyle/>
          <a:p>
            <a:endParaRPr lang="en-US"/>
          </a:p>
        </p:txBody>
      </p:sp>
      <p:sp>
        <p:nvSpPr>
          <p:cNvPr id="20497" name="Line 9"/>
          <p:cNvSpPr>
            <a:spLocks noChangeShapeType="1"/>
          </p:cNvSpPr>
          <p:nvPr/>
        </p:nvSpPr>
        <p:spPr bwMode="auto">
          <a:xfrm>
            <a:off x="6781800" y="1663700"/>
            <a:ext cx="0" cy="3886200"/>
          </a:xfrm>
          <a:prstGeom prst="line">
            <a:avLst/>
          </a:prstGeom>
          <a:noFill/>
          <a:ln w="25400" cap="rnd">
            <a:solidFill>
              <a:srgbClr val="FFC000"/>
            </a:solidFill>
            <a:prstDash val="sysDot"/>
            <a:round/>
            <a:headEnd/>
            <a:tailEnd/>
          </a:ln>
        </p:spPr>
        <p:txBody>
          <a:bodyPr/>
          <a:lstStyle/>
          <a:p>
            <a:endParaRPr lang="en-US"/>
          </a:p>
        </p:txBody>
      </p:sp>
      <p:sp>
        <p:nvSpPr>
          <p:cNvPr id="20498" name="Text Box 4"/>
          <p:cNvSpPr txBox="1">
            <a:spLocks noChangeArrowheads="1"/>
          </p:cNvSpPr>
          <p:nvPr/>
        </p:nvSpPr>
        <p:spPr bwMode="auto">
          <a:xfrm>
            <a:off x="228600" y="3492500"/>
            <a:ext cx="2133600" cy="338138"/>
          </a:xfrm>
          <a:prstGeom prst="rect">
            <a:avLst/>
          </a:prstGeom>
          <a:noFill/>
          <a:ln w="9525">
            <a:noFill/>
            <a:miter lim="800000"/>
            <a:headEnd/>
            <a:tailEnd/>
          </a:ln>
        </p:spPr>
        <p:txBody>
          <a:bodyPr>
            <a:spAutoFit/>
          </a:bodyPr>
          <a:lstStyle/>
          <a:p>
            <a:pPr algn="ctr" eaLnBrk="0" hangingPunct="0"/>
            <a:r>
              <a:rPr lang="en-US" altLang="zh-CN" sz="1600">
                <a:latin typeface="Century Gothic" pitchFamily="34" charset="0"/>
              </a:rPr>
              <a:t>1950’s</a:t>
            </a:r>
          </a:p>
        </p:txBody>
      </p:sp>
      <p:sp>
        <p:nvSpPr>
          <p:cNvPr id="50" name="Rectangle 49"/>
          <p:cNvSpPr/>
          <p:nvPr/>
        </p:nvSpPr>
        <p:spPr>
          <a:xfrm>
            <a:off x="948230" y="685800"/>
            <a:ext cx="7281370" cy="64633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defRPr/>
            </a:pPr>
            <a:r>
              <a:rPr lang="en-US" sz="3600" b="1" spc="50" dirty="0">
                <a:ln w="11430"/>
                <a:solidFill>
                  <a:srgbClr val="000090"/>
                </a:solidFill>
                <a:effectLst>
                  <a:outerShdw blurRad="76200" dist="50800" dir="5400000" algn="tl" rotWithShape="0">
                    <a:srgbClr val="000000">
                      <a:alpha val="65000"/>
                    </a:srgbClr>
                  </a:outerShdw>
                </a:effectLst>
                <a:latin typeface="Calibri" charset="0"/>
                <a:ea typeface="ヒラギノ角ゴ ProN W3"/>
                <a:cs typeface="Arial" pitchFamily="34" charset="0"/>
              </a:rPr>
              <a:t>Historical Timeline</a:t>
            </a:r>
          </a:p>
        </p:txBody>
      </p:sp>
      <p:grpSp>
        <p:nvGrpSpPr>
          <p:cNvPr id="8" name="Group 59"/>
          <p:cNvGrpSpPr>
            <a:grpSpLocks/>
          </p:cNvGrpSpPr>
          <p:nvPr/>
        </p:nvGrpSpPr>
        <p:grpSpPr bwMode="auto">
          <a:xfrm>
            <a:off x="7010400" y="1676400"/>
            <a:ext cx="1752600" cy="1752600"/>
            <a:chOff x="7010400" y="1905000"/>
            <a:chExt cx="1752600" cy="1752600"/>
          </a:xfrm>
        </p:grpSpPr>
        <p:grpSp>
          <p:nvGrpSpPr>
            <p:cNvPr id="20517" name="Group 58"/>
            <p:cNvGrpSpPr>
              <a:grpSpLocks/>
            </p:cNvGrpSpPr>
            <p:nvPr/>
          </p:nvGrpSpPr>
          <p:grpSpPr bwMode="auto">
            <a:xfrm>
              <a:off x="7010400" y="1905000"/>
              <a:ext cx="1752600" cy="1752600"/>
              <a:chOff x="7010400" y="1905000"/>
              <a:chExt cx="1752600" cy="1752600"/>
            </a:xfrm>
          </p:grpSpPr>
          <p:pic>
            <p:nvPicPr>
              <p:cNvPr id="20519" name="Picture 5"/>
              <p:cNvPicPr>
                <a:picLocks noChangeAspect="1" noChangeArrowheads="1"/>
              </p:cNvPicPr>
              <p:nvPr/>
            </p:nvPicPr>
            <p:blipFill>
              <a:blip r:embed="rId9" cstate="print"/>
              <a:srcRect l="2818" t="4762" r="4349" b="7697"/>
              <a:stretch>
                <a:fillRect/>
              </a:stretch>
            </p:blipFill>
            <p:spPr bwMode="auto">
              <a:xfrm>
                <a:off x="7010400" y="2590800"/>
                <a:ext cx="1676400" cy="1066800"/>
              </a:xfrm>
              <a:prstGeom prst="rect">
                <a:avLst/>
              </a:prstGeom>
              <a:noFill/>
              <a:ln w="9525">
                <a:noFill/>
                <a:miter lim="800000"/>
                <a:headEnd/>
                <a:tailEnd/>
              </a:ln>
            </p:spPr>
          </p:pic>
          <p:sp>
            <p:nvSpPr>
              <p:cNvPr id="21" name="Text Box 19"/>
              <p:cNvSpPr txBox="1">
                <a:spLocks noChangeArrowheads="1"/>
              </p:cNvSpPr>
              <p:nvPr/>
            </p:nvSpPr>
            <p:spPr bwMode="auto">
              <a:xfrm>
                <a:off x="7162800" y="1905000"/>
                <a:ext cx="1600200" cy="1200329"/>
              </a:xfrm>
              <a:prstGeom prst="rect">
                <a:avLst/>
              </a:prstGeom>
              <a:noFill/>
              <a:ln w="9525">
                <a:noFill/>
                <a:miter lim="800000"/>
                <a:headEnd/>
                <a:tailEnd/>
              </a:ln>
              <a:effectLst/>
              <a:scene3d>
                <a:camera prst="orthographicFront"/>
                <a:lightRig rig="threePt" dir="t"/>
              </a:scene3d>
              <a:sp3d>
                <a:bevelT w="139700" h="139700" prst="divot"/>
              </a:sp3d>
            </p:spPr>
            <p:txBody>
              <a:bodyPr>
                <a:spAutoFit/>
              </a:bodyPr>
              <a:lstStyle/>
              <a:p>
                <a:pPr algn="r" eaLnBrk="0" hangingPunct="0">
                  <a:defRPr/>
                </a:pPr>
                <a:r>
                  <a:rPr lang="en-US" altLang="zh-CN" sz="1200" b="1" dirty="0">
                    <a:latin typeface="Century Gothic" pitchFamily="34" charset="0"/>
                    <a:ea typeface="ＭＳ Ｐゴシック" panose="020B0600070205080204" pitchFamily="34" charset="-128"/>
                  </a:rPr>
                  <a:t>25</a:t>
                </a:r>
                <a:r>
                  <a:rPr lang="en-US" altLang="zh-CN" sz="1200" dirty="0">
                    <a:latin typeface="Century Gothic" pitchFamily="34" charset="0"/>
                    <a:ea typeface="ＭＳ Ｐゴシック" panose="020B0600070205080204" pitchFamily="34" charset="-128"/>
                  </a:rPr>
                  <a:t> S-211</a:t>
                </a:r>
              </a:p>
              <a:p>
                <a:pPr algn="r" eaLnBrk="0" hangingPunct="0">
                  <a:defRPr/>
                </a:pPr>
                <a:r>
                  <a:rPr lang="en-US" altLang="zh-CN" sz="1200" dirty="0">
                    <a:latin typeface="Century Gothic" pitchFamily="34" charset="0"/>
                    <a:ea typeface="ＭＳ Ｐゴシック" panose="020B0600070205080204" pitchFamily="34" charset="-128"/>
                  </a:rPr>
                  <a:t>Now with only 3 Operational AS-211 Aircraft and 1 Radar with limited capability</a:t>
                </a:r>
              </a:p>
            </p:txBody>
          </p:sp>
        </p:grpSp>
        <p:pic>
          <p:nvPicPr>
            <p:cNvPr id="20518" name="Picture 50" descr="C:\Users\Manulat\Desktop\LT MANULAT FILES\Air Weapons Controller Course 2012\awc pics 2012\IMG_2102.JPG"/>
            <p:cNvPicPr>
              <a:picLocks noChangeAspect="1" noChangeArrowheads="1"/>
            </p:cNvPicPr>
            <p:nvPr/>
          </p:nvPicPr>
          <p:blipFill>
            <a:blip r:embed="rId10" cstate="print"/>
            <a:srcRect/>
            <a:stretch>
              <a:fillRect/>
            </a:stretch>
          </p:blipFill>
          <p:spPr bwMode="auto">
            <a:xfrm>
              <a:off x="8077200" y="3200400"/>
              <a:ext cx="609600" cy="457200"/>
            </a:xfrm>
            <a:prstGeom prst="rect">
              <a:avLst/>
            </a:prstGeom>
            <a:noFill/>
            <a:ln w="9525">
              <a:noFill/>
              <a:miter lim="800000"/>
              <a:headEnd/>
              <a:tailEnd/>
            </a:ln>
          </p:spPr>
        </p:pic>
      </p:grpSp>
      <p:sp>
        <p:nvSpPr>
          <p:cNvPr id="41" name="Title 1"/>
          <p:cNvSpPr txBox="1">
            <a:spLocks/>
          </p:cNvSpPr>
          <p:nvPr/>
        </p:nvSpPr>
        <p:spPr bwMode="auto">
          <a:xfrm>
            <a:off x="-381000" y="0"/>
            <a:ext cx="10058400" cy="609600"/>
          </a:xfrm>
          <a:prstGeom prst="rect">
            <a:avLst/>
          </a:prstGeom>
          <a:noFill/>
          <a:ln w="9525">
            <a:noFill/>
            <a:miter lim="800000"/>
            <a:headEnd/>
            <a:tailEnd/>
          </a:ln>
        </p:spPr>
        <p:txBody>
          <a:bodyPr anchor="ctr"/>
          <a:lstStyle/>
          <a:p>
            <a:pPr algn="ctr" eaLnBrk="0" hangingPunct="0">
              <a:defRPr/>
            </a:pPr>
            <a:r>
              <a:rPr lang="en-PH" sz="4000" b="1" spc="50" dirty="0">
                <a:ln w="11430"/>
                <a:solidFill>
                  <a:srgbClr val="000090"/>
                </a:solidFill>
                <a:effectLst>
                  <a:outerShdw blurRad="76200" dist="50800" dir="5400000" algn="tl" rotWithShape="0">
                    <a:srgbClr val="000000">
                      <a:alpha val="65000"/>
                    </a:srgbClr>
                  </a:outerShdw>
                </a:effectLst>
                <a:latin typeface="Cambria"/>
                <a:cs typeface="Cambria"/>
              </a:rPr>
              <a:t>Philippine Air Defense Capability</a:t>
            </a:r>
          </a:p>
        </p:txBody>
      </p:sp>
      <p:grpSp>
        <p:nvGrpSpPr>
          <p:cNvPr id="10" name="Group 11"/>
          <p:cNvGrpSpPr>
            <a:grpSpLocks/>
          </p:cNvGrpSpPr>
          <p:nvPr/>
        </p:nvGrpSpPr>
        <p:grpSpPr bwMode="auto">
          <a:xfrm>
            <a:off x="5105400" y="3835400"/>
            <a:ext cx="1720850" cy="1784350"/>
            <a:chOff x="5013863" y="4022687"/>
            <a:chExt cx="1812387" cy="1879264"/>
          </a:xfrm>
        </p:grpSpPr>
        <p:sp>
          <p:nvSpPr>
            <p:cNvPr id="32" name="Text Box 19"/>
            <p:cNvSpPr txBox="1">
              <a:spLocks noChangeArrowheads="1"/>
            </p:cNvSpPr>
            <p:nvPr/>
          </p:nvSpPr>
          <p:spPr bwMode="auto">
            <a:xfrm>
              <a:off x="5094116" y="5221240"/>
              <a:ext cx="1605066" cy="680711"/>
            </a:xfrm>
            <a:prstGeom prst="rect">
              <a:avLst/>
            </a:prstGeom>
            <a:noFill/>
            <a:ln w="9525">
              <a:noFill/>
              <a:miter lim="800000"/>
              <a:headEnd/>
              <a:tailEnd/>
            </a:ln>
            <a:effectLst/>
            <a:scene3d>
              <a:camera prst="orthographicFront"/>
              <a:lightRig rig="threePt" dir="t"/>
            </a:scene3d>
            <a:sp3d>
              <a:bevelT w="139700" h="139700" prst="divot"/>
            </a:sp3d>
          </p:spPr>
          <p:txBody>
            <a:bodyPr>
              <a:spAutoFit/>
            </a:bodyPr>
            <a:lstStyle/>
            <a:p>
              <a:pPr eaLnBrk="0" hangingPunct="0">
                <a:defRPr/>
              </a:pPr>
              <a:r>
                <a:rPr lang="en-US" altLang="zh-CN" sz="1200" b="1" dirty="0">
                  <a:latin typeface="Century Gothic" pitchFamily="34" charset="0"/>
                  <a:ea typeface="ＭＳ Ｐゴシック" panose="020B0600070205080204" pitchFamily="34" charset="-128"/>
                </a:rPr>
                <a:t>3</a:t>
              </a:r>
              <a:r>
                <a:rPr lang="en-US" altLang="zh-CN" sz="1200" dirty="0">
                  <a:latin typeface="Century Gothic" pitchFamily="34" charset="0"/>
                  <a:ea typeface="ＭＳ Ｐゴシック" panose="020B0600070205080204" pitchFamily="34" charset="-128"/>
                </a:rPr>
                <a:t> F-5A(Taiwan) &amp; </a:t>
              </a:r>
              <a:r>
                <a:rPr lang="en-US" altLang="zh-CN" sz="1200" b="1" dirty="0">
                  <a:latin typeface="Century Gothic" pitchFamily="34" charset="0"/>
                  <a:ea typeface="ＭＳ Ｐゴシック" panose="020B0600070205080204" pitchFamily="34" charset="-128"/>
                </a:rPr>
                <a:t>1</a:t>
              </a:r>
              <a:r>
                <a:rPr lang="en-US" altLang="zh-CN" sz="1200" dirty="0">
                  <a:latin typeface="Century Gothic" pitchFamily="34" charset="0"/>
                  <a:ea typeface="ＭＳ Ｐゴシック" panose="020B0600070205080204" pitchFamily="34" charset="-128"/>
                </a:rPr>
                <a:t> F-5B</a:t>
              </a:r>
            </a:p>
            <a:p>
              <a:pPr eaLnBrk="0" hangingPunct="0">
                <a:defRPr/>
              </a:pPr>
              <a:r>
                <a:rPr lang="en-US" altLang="zh-CN" sz="1200" b="1" dirty="0">
                  <a:latin typeface="Century Gothic" pitchFamily="34" charset="0"/>
                  <a:ea typeface="ＭＳ Ｐゴシック" panose="020B0600070205080204" pitchFamily="34" charset="-128"/>
                </a:rPr>
                <a:t>1989</a:t>
              </a:r>
            </a:p>
          </p:txBody>
        </p:sp>
        <p:pic>
          <p:nvPicPr>
            <p:cNvPr id="20516" name="Picture 5"/>
            <p:cNvPicPr>
              <a:picLocks noChangeAspect="1"/>
            </p:cNvPicPr>
            <p:nvPr/>
          </p:nvPicPr>
          <p:blipFill>
            <a:blip r:embed="rId11" cstate="print"/>
            <a:srcRect/>
            <a:stretch>
              <a:fillRect/>
            </a:stretch>
          </p:blipFill>
          <p:spPr bwMode="auto">
            <a:xfrm>
              <a:off x="5013863" y="4022687"/>
              <a:ext cx="1812387" cy="1206061"/>
            </a:xfrm>
            <a:prstGeom prst="rect">
              <a:avLst/>
            </a:prstGeom>
            <a:noFill/>
            <a:ln w="9525">
              <a:noFill/>
              <a:miter lim="800000"/>
              <a:headEnd/>
              <a:tailEnd/>
            </a:ln>
          </p:spPr>
        </p:pic>
      </p:grpSp>
      <p:grpSp>
        <p:nvGrpSpPr>
          <p:cNvPr id="12" name="Group 14"/>
          <p:cNvGrpSpPr>
            <a:grpSpLocks/>
          </p:cNvGrpSpPr>
          <p:nvPr/>
        </p:nvGrpSpPr>
        <p:grpSpPr bwMode="auto">
          <a:xfrm>
            <a:off x="3124200" y="3835400"/>
            <a:ext cx="2514600" cy="2870200"/>
            <a:chOff x="3124200" y="3835563"/>
            <a:chExt cx="2514600" cy="2870039"/>
          </a:xfrm>
        </p:grpSpPr>
        <p:grpSp>
          <p:nvGrpSpPr>
            <p:cNvPr id="20505" name="Group 9"/>
            <p:cNvGrpSpPr>
              <a:grpSpLocks/>
            </p:cNvGrpSpPr>
            <p:nvPr/>
          </p:nvGrpSpPr>
          <p:grpSpPr bwMode="auto">
            <a:xfrm>
              <a:off x="3676333" y="3835563"/>
              <a:ext cx="1600200" cy="1719637"/>
              <a:chOff x="3676333" y="4102446"/>
              <a:chExt cx="1600200" cy="1719637"/>
            </a:xfrm>
          </p:grpSpPr>
          <p:pic>
            <p:nvPicPr>
              <p:cNvPr id="20509" name="Picture 5" descr="C:\Users\End user\Desktop\Northrop F-5 Freedom Fighter\41.jpg"/>
              <p:cNvPicPr>
                <a:picLocks noChangeAspect="1" noChangeArrowheads="1"/>
              </p:cNvPicPr>
              <p:nvPr/>
            </p:nvPicPr>
            <p:blipFill>
              <a:blip r:embed="rId12" cstate="print"/>
              <a:srcRect/>
              <a:stretch>
                <a:fillRect/>
              </a:stretch>
            </p:blipFill>
            <p:spPr bwMode="auto">
              <a:xfrm>
                <a:off x="3690399" y="4102446"/>
                <a:ext cx="1371600" cy="1142698"/>
              </a:xfrm>
              <a:prstGeom prst="rect">
                <a:avLst/>
              </a:prstGeom>
              <a:noFill/>
              <a:ln w="9525">
                <a:noFill/>
                <a:miter lim="800000"/>
                <a:headEnd/>
                <a:tailEnd/>
              </a:ln>
            </p:spPr>
          </p:pic>
          <p:sp>
            <p:nvSpPr>
              <p:cNvPr id="42" name="Text Box 19"/>
              <p:cNvSpPr txBox="1">
                <a:spLocks noChangeArrowheads="1"/>
              </p:cNvSpPr>
              <p:nvPr/>
            </p:nvSpPr>
            <p:spPr bwMode="auto">
              <a:xfrm>
                <a:off x="3676333" y="5175752"/>
                <a:ext cx="1600200" cy="646331"/>
              </a:xfrm>
              <a:prstGeom prst="rect">
                <a:avLst/>
              </a:prstGeom>
              <a:noFill/>
              <a:ln w="9525">
                <a:noFill/>
                <a:miter lim="800000"/>
                <a:headEnd/>
                <a:tailEnd/>
              </a:ln>
              <a:effectLst/>
              <a:scene3d>
                <a:camera prst="orthographicFront"/>
                <a:lightRig rig="threePt" dir="t"/>
              </a:scene3d>
              <a:sp3d>
                <a:bevelT w="139700" h="139700" prst="divot"/>
              </a:sp3d>
            </p:spPr>
            <p:txBody>
              <a:bodyPr>
                <a:spAutoFit/>
              </a:bodyPr>
              <a:lstStyle/>
              <a:p>
                <a:pPr eaLnBrk="0" hangingPunct="0">
                  <a:defRPr/>
                </a:pPr>
                <a:r>
                  <a:rPr lang="en-US" altLang="zh-CN" sz="1200" b="1" dirty="0">
                    <a:latin typeface="Century Gothic" pitchFamily="34" charset="0"/>
                    <a:ea typeface="ＭＳ Ｐゴシック" panose="020B0600070205080204" pitchFamily="34" charset="-128"/>
                  </a:rPr>
                  <a:t>22 </a:t>
                </a:r>
                <a:r>
                  <a:rPr lang="en-US" altLang="zh-CN" sz="1200" dirty="0">
                    <a:latin typeface="Century Gothic" pitchFamily="34" charset="0"/>
                    <a:ea typeface="ＭＳ Ｐゴシック" panose="020B0600070205080204" pitchFamily="34" charset="-128"/>
                  </a:rPr>
                  <a:t>F-5A/B(US)</a:t>
                </a:r>
              </a:p>
              <a:p>
                <a:pPr eaLnBrk="0" hangingPunct="0">
                  <a:defRPr/>
                </a:pPr>
                <a:r>
                  <a:rPr lang="en-US" altLang="zh-CN" sz="1200" b="1" dirty="0">
                    <a:latin typeface="Century Gothic" pitchFamily="34" charset="0"/>
                    <a:ea typeface="ＭＳ Ｐゴシック" panose="020B0600070205080204" pitchFamily="34" charset="-128"/>
                  </a:rPr>
                  <a:t>1965</a:t>
                </a:r>
              </a:p>
              <a:p>
                <a:pPr eaLnBrk="0" hangingPunct="0">
                  <a:defRPr/>
                </a:pPr>
                <a:endParaRPr lang="en-US" altLang="zh-CN" sz="1200" b="1" dirty="0">
                  <a:latin typeface="Century Gothic" pitchFamily="34" charset="0"/>
                  <a:ea typeface="ＭＳ Ｐゴシック" panose="020B0600070205080204" pitchFamily="34" charset="-128"/>
                </a:endParaRPr>
              </a:p>
            </p:txBody>
          </p:sp>
        </p:grpSp>
        <p:grpSp>
          <p:nvGrpSpPr>
            <p:cNvPr id="20506" name="Group 13"/>
            <p:cNvGrpSpPr>
              <a:grpSpLocks/>
            </p:cNvGrpSpPr>
            <p:nvPr/>
          </p:nvGrpSpPr>
          <p:grpSpPr bwMode="auto">
            <a:xfrm>
              <a:off x="3124200" y="5181600"/>
              <a:ext cx="2514600" cy="1524002"/>
              <a:chOff x="3124200" y="5181600"/>
              <a:chExt cx="2514600" cy="1524002"/>
            </a:xfrm>
          </p:grpSpPr>
          <p:sp>
            <p:nvSpPr>
              <p:cNvPr id="11" name="Explosion 1 10"/>
              <p:cNvSpPr/>
              <p:nvPr/>
            </p:nvSpPr>
            <p:spPr>
              <a:xfrm flipH="1" flipV="1">
                <a:off x="3124200" y="5181687"/>
                <a:ext cx="2514600" cy="1523915"/>
              </a:xfrm>
              <a:prstGeom prst="irregularSeal1">
                <a:avLst/>
              </a:prstGeom>
              <a:solidFill>
                <a:srgbClr val="FFC000"/>
              </a:solidFill>
              <a:ln>
                <a:solidFill>
                  <a:srgbClr val="DE2C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600" b="1" dirty="0"/>
              </a:p>
            </p:txBody>
          </p:sp>
          <p:sp>
            <p:nvSpPr>
              <p:cNvPr id="20508" name="TextBox 12"/>
              <p:cNvSpPr txBox="1">
                <a:spLocks noChangeArrowheads="1"/>
              </p:cNvSpPr>
              <p:nvPr/>
            </p:nvSpPr>
            <p:spPr bwMode="auto">
              <a:xfrm>
                <a:off x="3596341" y="5577544"/>
                <a:ext cx="1754230" cy="646331"/>
              </a:xfrm>
              <a:prstGeom prst="rect">
                <a:avLst/>
              </a:prstGeom>
              <a:noFill/>
              <a:ln w="9525">
                <a:noFill/>
                <a:miter lim="800000"/>
                <a:headEnd/>
                <a:tailEnd/>
              </a:ln>
            </p:spPr>
            <p:txBody>
              <a:bodyPr>
                <a:spAutoFit/>
              </a:bodyPr>
              <a:lstStyle/>
              <a:p>
                <a:pPr eaLnBrk="0" hangingPunct="0"/>
                <a:r>
                  <a:rPr lang="en-US" b="1"/>
                  <a:t>PAF Enters the Supersonic Age</a:t>
                </a:r>
                <a:endParaRPr lang="en-US" sz="1600"/>
              </a:p>
            </p:txBody>
          </p:sp>
        </p:grpSp>
      </p:grpSp>
      <p:sp>
        <p:nvSpPr>
          <p:cNvPr id="20504" name="Slide Number Placeholder 45"/>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EF85E2E6-12E9-436F-8032-F8138C549A46}" type="slidenum">
              <a:rPr lang="en-PH" smtClean="0"/>
              <a:pPr>
                <a:defRPr/>
              </a:pPr>
              <a:t>2</a:t>
            </a:fld>
            <a:endParaRPr lang="en-PH" smtClean="0"/>
          </a:p>
        </p:txBody>
      </p:sp>
    </p:spTree>
  </p:cSld>
  <p:clrMapOvr>
    <a:masterClrMapping/>
  </p:clrMapOvr>
  <p:transition spd="med" advTm="25022">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nodeType="afterGroup">
                            <p:stCondLst>
                              <p:cond delay="15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childTnLst>
                          </p:cTn>
                        </p:par>
                        <p:par>
                          <p:cTn id="24" fill="hold">
                            <p:stCondLst>
                              <p:cond delay="450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p:stCondLst>
                              <p:cond delay="5000"/>
                            </p:stCondLst>
                            <p:childTnLst>
                              <p:par>
                                <p:cTn id="29" presetID="22" presetClass="entr" presetSubtype="8"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1000"/>
                                        <p:tgtEl>
                                          <p:spTgt spid="2"/>
                                        </p:tgtEl>
                                      </p:cBhvr>
                                    </p:animEffect>
                                  </p:childTnLst>
                                </p:cTn>
                              </p:par>
                            </p:childTnLst>
                          </p:cTn>
                        </p:par>
                        <p:par>
                          <p:cTn id="32" fill="hold">
                            <p:stCondLst>
                              <p:cond delay="6000"/>
                            </p:stCondLst>
                            <p:childTnLst>
                              <p:par>
                                <p:cTn id="33" presetID="22" presetClass="entr" presetSubtype="8"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000"/>
                                        <p:tgtEl>
                                          <p:spTgt spid="10"/>
                                        </p:tgtEl>
                                      </p:cBhvr>
                                    </p:animEffect>
                                  </p:childTnLst>
                                </p:cTn>
                              </p:par>
                            </p:childTnLst>
                          </p:cTn>
                        </p:par>
                        <p:par>
                          <p:cTn id="36" fill="hold">
                            <p:stCondLst>
                              <p:cond delay="7000"/>
                            </p:stCondLst>
                            <p:childTnLst>
                              <p:par>
                                <p:cTn id="37" presetID="22" presetClass="entr" presetSubtype="8"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1000"/>
                                        <p:tgtEl>
                                          <p:spTgt spid="6"/>
                                        </p:tgtEl>
                                      </p:cBhvr>
                                    </p:animEffect>
                                  </p:childTnLst>
                                </p:cTn>
                              </p:par>
                            </p:childTnLst>
                          </p:cTn>
                        </p:par>
                        <p:par>
                          <p:cTn id="40" fill="hold">
                            <p:stCondLst>
                              <p:cond delay="8000"/>
                            </p:stCondLst>
                            <p:childTnLst>
                              <p:par>
                                <p:cTn id="41" presetID="22" presetClass="entr" presetSubtype="8"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latin typeface="Cambria" panose="02040503050406030204" pitchFamily="18" charset="0"/>
              </a:rPr>
              <a:t>Breakthrough Goals</a:t>
            </a:r>
            <a:endParaRPr lang="en-US">
              <a:latin typeface="Cambria" panose="02040503050406030204" pitchFamily="18" charset="0"/>
            </a:endParaRPr>
          </a:p>
        </p:txBody>
      </p:sp>
      <p:grpSp>
        <p:nvGrpSpPr>
          <p:cNvPr id="3" name="Group 10"/>
          <p:cNvGrpSpPr>
            <a:grpSpLocks/>
          </p:cNvGrpSpPr>
          <p:nvPr/>
        </p:nvGrpSpPr>
        <p:grpSpPr bwMode="auto">
          <a:xfrm>
            <a:off x="4800600" y="762000"/>
            <a:ext cx="4321175" cy="4724400"/>
            <a:chOff x="403920" y="1371600"/>
            <a:chExt cx="4320480" cy="4724400"/>
          </a:xfrm>
        </p:grpSpPr>
        <p:sp>
          <p:nvSpPr>
            <p:cNvPr id="5" name="Rounded Rectangle 4"/>
            <p:cNvSpPr/>
            <p:nvPr/>
          </p:nvSpPr>
          <p:spPr>
            <a:xfrm>
              <a:off x="403920" y="2216150"/>
              <a:ext cx="4320480" cy="3879850"/>
            </a:xfrm>
            <a:prstGeom prst="roundRect">
              <a:avLst/>
            </a:prstGeom>
            <a:solidFill>
              <a:schemeClr val="accent1">
                <a:lumMod val="20000"/>
                <a:lumOff val="80000"/>
                <a:alpha val="4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SG" sz="2800" dirty="0">
                  <a:solidFill>
                    <a:schemeClr val="tx2"/>
                  </a:solidFill>
                  <a:latin typeface="Arial" pitchFamily="34" charset="0"/>
                  <a:cs typeface="Arial" pitchFamily="34" charset="0"/>
                </a:rPr>
                <a:t>Build our capability </a:t>
              </a:r>
            </a:p>
            <a:p>
              <a:pPr algn="ctr" eaLnBrk="0" hangingPunct="0">
                <a:defRPr/>
              </a:pPr>
              <a:r>
                <a:rPr lang="en-SG" sz="2800" dirty="0">
                  <a:solidFill>
                    <a:schemeClr val="tx2"/>
                  </a:solidFill>
                  <a:latin typeface="Arial" pitchFamily="34" charset="0"/>
                  <a:cs typeface="Arial" pitchFamily="34" charset="0"/>
                </a:rPr>
                <a:t>to detect, identify, intercept and neutralize intrusions in the PADIZ and the West PH Sea from Area Readiness 4 to Area Readiness 3.</a:t>
              </a:r>
            </a:p>
          </p:txBody>
        </p:sp>
        <p:sp>
          <p:nvSpPr>
            <p:cNvPr id="38925" name="TextBox 6"/>
            <p:cNvSpPr txBox="1">
              <a:spLocks noChangeArrowheads="1"/>
            </p:cNvSpPr>
            <p:nvPr/>
          </p:nvSpPr>
          <p:spPr bwMode="auto">
            <a:xfrm>
              <a:off x="685800" y="1371600"/>
              <a:ext cx="2402652" cy="1200329"/>
            </a:xfrm>
            <a:prstGeom prst="rect">
              <a:avLst/>
            </a:prstGeom>
            <a:solidFill>
              <a:srgbClr val="002060"/>
            </a:solidFill>
            <a:ln w="9525">
              <a:solidFill>
                <a:srgbClr val="002060"/>
              </a:solidFill>
              <a:miter lim="800000"/>
              <a:headEnd/>
              <a:tailEnd/>
            </a:ln>
          </p:spPr>
          <p:txBody>
            <a:bodyPr>
              <a:spAutoFit/>
            </a:bodyPr>
            <a:lstStyle/>
            <a:p>
              <a:pPr algn="ctr" eaLnBrk="0" hangingPunct="0"/>
              <a:r>
                <a:rPr lang="en-SG" sz="7200" dirty="0">
                  <a:solidFill>
                    <a:schemeClr val="bg1"/>
                  </a:solidFill>
                  <a:ea typeface="FZYaoTi" pitchFamily="2" charset="-122"/>
                </a:rPr>
                <a:t>2022</a:t>
              </a:r>
            </a:p>
          </p:txBody>
        </p:sp>
      </p:grpSp>
      <p:grpSp>
        <p:nvGrpSpPr>
          <p:cNvPr id="4" name="Group 11"/>
          <p:cNvGrpSpPr>
            <a:grpSpLocks/>
          </p:cNvGrpSpPr>
          <p:nvPr/>
        </p:nvGrpSpPr>
        <p:grpSpPr bwMode="auto">
          <a:xfrm>
            <a:off x="152401" y="909638"/>
            <a:ext cx="4321176" cy="4652962"/>
            <a:chOff x="4823520" y="891430"/>
            <a:chExt cx="4320480" cy="4652299"/>
          </a:xfrm>
        </p:grpSpPr>
        <p:sp>
          <p:nvSpPr>
            <p:cNvPr id="6" name="Rounded Rectangle 5"/>
            <p:cNvSpPr/>
            <p:nvPr/>
          </p:nvSpPr>
          <p:spPr>
            <a:xfrm>
              <a:off x="4823520" y="891430"/>
              <a:ext cx="4320480" cy="3663428"/>
            </a:xfrm>
            <a:prstGeom prst="roundRect">
              <a:avLst/>
            </a:prstGeom>
            <a:solidFill>
              <a:schemeClr val="accent1">
                <a:lumMod val="20000"/>
                <a:lumOff val="80000"/>
                <a:alpha val="4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SG" sz="2800" dirty="0">
                  <a:solidFill>
                    <a:schemeClr val="tx2"/>
                  </a:solidFill>
                  <a:latin typeface="Arial" pitchFamily="34" charset="0"/>
                  <a:cs typeface="Arial" pitchFamily="34" charset="0"/>
                </a:rPr>
                <a:t>Build our capability </a:t>
              </a:r>
              <a:br>
                <a:rPr lang="en-SG" sz="2800" dirty="0">
                  <a:solidFill>
                    <a:schemeClr val="tx2"/>
                  </a:solidFill>
                  <a:latin typeface="Arial" pitchFamily="34" charset="0"/>
                  <a:cs typeface="Arial" pitchFamily="34" charset="0"/>
                </a:rPr>
              </a:br>
              <a:r>
                <a:rPr lang="en-SG" sz="2800" dirty="0">
                  <a:solidFill>
                    <a:schemeClr val="tx2"/>
                  </a:solidFill>
                  <a:latin typeface="Arial" pitchFamily="34" charset="0"/>
                  <a:cs typeface="Arial" pitchFamily="34" charset="0"/>
                </a:rPr>
                <a:t>to detect, identify, intercept and neutralize intrusions into the Philippine territory from Area Readiness 3 to Area Readiness 1.</a:t>
              </a:r>
            </a:p>
          </p:txBody>
        </p:sp>
        <p:sp>
          <p:nvSpPr>
            <p:cNvPr id="38923" name="TextBox 8"/>
            <p:cNvSpPr txBox="1">
              <a:spLocks noChangeArrowheads="1"/>
            </p:cNvSpPr>
            <p:nvPr/>
          </p:nvSpPr>
          <p:spPr bwMode="auto">
            <a:xfrm>
              <a:off x="5181600" y="4343400"/>
              <a:ext cx="2259925" cy="1200329"/>
            </a:xfrm>
            <a:prstGeom prst="rect">
              <a:avLst/>
            </a:prstGeom>
            <a:solidFill>
              <a:srgbClr val="002060"/>
            </a:solidFill>
            <a:ln w="9525">
              <a:noFill/>
              <a:miter lim="800000"/>
              <a:headEnd/>
              <a:tailEnd/>
            </a:ln>
          </p:spPr>
          <p:txBody>
            <a:bodyPr>
              <a:spAutoFit/>
            </a:bodyPr>
            <a:lstStyle/>
            <a:p>
              <a:pPr algn="ctr" eaLnBrk="0" hangingPunct="0"/>
              <a:r>
                <a:rPr lang="en-SG" sz="7200">
                  <a:solidFill>
                    <a:schemeClr val="bg1"/>
                  </a:solidFill>
                  <a:ea typeface="FZYaoTi" pitchFamily="2" charset="-122"/>
                </a:rPr>
                <a:t>2028</a:t>
              </a:r>
            </a:p>
          </p:txBody>
        </p:sp>
      </p:grpSp>
      <p:cxnSp>
        <p:nvCxnSpPr>
          <p:cNvPr id="10" name="Straight Connector 9"/>
          <p:cNvCxnSpPr/>
          <p:nvPr/>
        </p:nvCxnSpPr>
        <p:spPr>
          <a:xfrm flipV="1">
            <a:off x="4648200" y="1092200"/>
            <a:ext cx="0" cy="5040313"/>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8918" name="Slide Number Placeholder 12"/>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230FE5E9-1735-4AD6-AE92-51DB8C4F0402}" type="slidenum">
              <a:rPr lang="en-PH" smtClean="0"/>
              <a:pPr>
                <a:defRPr/>
              </a:pPr>
              <a:t>20</a:t>
            </a:fld>
            <a:endParaRPr lang="en-PH" smtClean="0"/>
          </a:p>
        </p:txBody>
      </p:sp>
      <p:sp>
        <p:nvSpPr>
          <p:cNvPr id="14" name="TextBox 13"/>
          <p:cNvSpPr txBox="1"/>
          <p:nvPr/>
        </p:nvSpPr>
        <p:spPr>
          <a:xfrm>
            <a:off x="4648200" y="5657671"/>
            <a:ext cx="4495800" cy="830997"/>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eaLnBrk="0" hangingPunct="0">
              <a:defRPr/>
            </a:pPr>
            <a:r>
              <a:rPr lang="en-PH" sz="1200" dirty="0"/>
              <a:t>AR1: 85-100% of  PH Territory</a:t>
            </a:r>
          </a:p>
          <a:p>
            <a:pPr eaLnBrk="0" hangingPunct="0">
              <a:defRPr/>
            </a:pPr>
            <a:r>
              <a:rPr lang="en-PH" sz="1200" dirty="0"/>
              <a:t>AR2: 75-84% of  PH Territory</a:t>
            </a:r>
          </a:p>
          <a:p>
            <a:pPr eaLnBrk="0" hangingPunct="0">
              <a:defRPr/>
            </a:pPr>
            <a:r>
              <a:rPr lang="en-PH" sz="1200" dirty="0"/>
              <a:t>AR3: 51-74% of  PH Territory (PADIZ + WPS)</a:t>
            </a:r>
          </a:p>
          <a:p>
            <a:pPr eaLnBrk="0" hangingPunct="0">
              <a:defRPr/>
            </a:pPr>
            <a:r>
              <a:rPr lang="en-PH" sz="1200" dirty="0"/>
              <a:t>AR4: 0-50% of  PH Territory</a:t>
            </a:r>
          </a:p>
        </p:txBody>
      </p:sp>
    </p:spTree>
    <p:custDataLst>
      <p:tags r:id="rId1"/>
    </p:custDataLst>
  </p:cSld>
  <p:clrMapOvr>
    <a:masterClrMapping/>
  </p:clrMapOvr>
  <p:transition spd="med" advTm="33649">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bg/>
                                          </p:spTgt>
                                        </p:tgtEl>
                                        <p:attrNameLst>
                                          <p:attrName>style.visibility</p:attrName>
                                        </p:attrNameLst>
                                      </p:cBhvr>
                                      <p:to>
                                        <p:strVal val="visible"/>
                                      </p:to>
                                    </p:set>
                                    <p:animEffect transition="in" filter="fade">
                                      <p:cBhvr>
                                        <p:cTn id="11" dur="500"/>
                                        <p:tgtEl>
                                          <p:spTgt spid="14">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fade">
                                      <p:cBhvr>
                                        <p:cTn id="19" dur="500"/>
                                        <p:tgtEl>
                                          <p:spTgt spid="14">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fade">
                                      <p:cBhvr>
                                        <p:cTn id="23" dur="500"/>
                                        <p:tgtEl>
                                          <p:spTgt spid="14">
                                            <p:txEl>
                                              <p:pRg st="2" end="2"/>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fade">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325"/>
            <a:ext cx="8229600" cy="609600"/>
          </a:xfrm>
        </p:spPr>
        <p:txBody>
          <a:bodyPr/>
          <a:lstStyle/>
          <a:p>
            <a:pPr>
              <a:defRPr/>
            </a:pPr>
            <a:r>
              <a:rPr lang="en-US" smtClean="0">
                <a:latin typeface="Cambria"/>
                <a:ea typeface="MS PGothic" pitchFamily="34" charset="-128"/>
                <a:cs typeface="Cambria"/>
              </a:rPr>
              <a:t>Breakthrough Goal</a:t>
            </a:r>
            <a:endParaRPr lang="en-US">
              <a:latin typeface="Cambria"/>
              <a:ea typeface="MS PGothic" pitchFamily="34" charset="-128"/>
              <a:cs typeface="Cambria"/>
            </a:endParaRPr>
          </a:p>
        </p:txBody>
      </p:sp>
      <p:sp>
        <p:nvSpPr>
          <p:cNvPr id="39939" name="TextBox 12"/>
          <p:cNvSpPr txBox="1">
            <a:spLocks noChangeArrowheads="1"/>
          </p:cNvSpPr>
          <p:nvPr/>
        </p:nvSpPr>
        <p:spPr bwMode="auto">
          <a:xfrm>
            <a:off x="228600" y="838200"/>
            <a:ext cx="2401888" cy="1200150"/>
          </a:xfrm>
          <a:prstGeom prst="rect">
            <a:avLst/>
          </a:prstGeom>
          <a:solidFill>
            <a:srgbClr val="002060"/>
          </a:solidFill>
          <a:ln w="9525">
            <a:solidFill>
              <a:srgbClr val="002060"/>
            </a:solidFill>
            <a:miter lim="800000"/>
            <a:headEnd/>
            <a:tailEnd/>
          </a:ln>
        </p:spPr>
        <p:txBody>
          <a:bodyPr>
            <a:spAutoFit/>
          </a:bodyPr>
          <a:lstStyle/>
          <a:p>
            <a:pPr algn="ctr" eaLnBrk="0" hangingPunct="0"/>
            <a:r>
              <a:rPr lang="en-SG" sz="7200">
                <a:solidFill>
                  <a:schemeClr val="bg1"/>
                </a:solidFill>
                <a:ea typeface="FZYaoTi" pitchFamily="2" charset="-122"/>
              </a:rPr>
              <a:t>2028</a:t>
            </a:r>
          </a:p>
        </p:txBody>
      </p:sp>
      <p:cxnSp>
        <p:nvCxnSpPr>
          <p:cNvPr id="14" name="Straight Connector 13"/>
          <p:cNvCxnSpPr/>
          <p:nvPr/>
        </p:nvCxnSpPr>
        <p:spPr>
          <a:xfrm flipV="1">
            <a:off x="152400" y="990600"/>
            <a:ext cx="0" cy="5040313"/>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39941" name="Picture 1" descr="droppedImage.pdf"/>
          <p:cNvPicPr>
            <a:picLocks noChangeAspect="1"/>
          </p:cNvPicPr>
          <p:nvPr/>
        </p:nvPicPr>
        <p:blipFill>
          <a:blip r:embed="rId3" cstate="print"/>
          <a:srcRect/>
          <a:stretch>
            <a:fillRect/>
          </a:stretch>
        </p:blipFill>
        <p:spPr bwMode="auto">
          <a:xfrm>
            <a:off x="6076950" y="2209800"/>
            <a:ext cx="2457450" cy="3714750"/>
          </a:xfrm>
          <a:prstGeom prst="rect">
            <a:avLst/>
          </a:prstGeom>
          <a:noFill/>
          <a:ln w="9525">
            <a:noFill/>
            <a:miter lim="800000"/>
            <a:headEnd/>
            <a:tailEnd/>
          </a:ln>
        </p:spPr>
      </p:pic>
      <p:grpSp>
        <p:nvGrpSpPr>
          <p:cNvPr id="4" name="Group 11"/>
          <p:cNvGrpSpPr>
            <a:grpSpLocks/>
          </p:cNvGrpSpPr>
          <p:nvPr/>
        </p:nvGrpSpPr>
        <p:grpSpPr bwMode="auto">
          <a:xfrm>
            <a:off x="5410200" y="2133600"/>
            <a:ext cx="3489325" cy="4243387"/>
            <a:chOff x="5029200" y="2133600"/>
            <a:chExt cx="3489325" cy="4243863"/>
          </a:xfrm>
        </p:grpSpPr>
        <p:grpSp>
          <p:nvGrpSpPr>
            <p:cNvPr id="39967" name="Group 2"/>
            <p:cNvGrpSpPr>
              <a:grpSpLocks/>
            </p:cNvGrpSpPr>
            <p:nvPr/>
          </p:nvGrpSpPr>
          <p:grpSpPr bwMode="auto">
            <a:xfrm>
              <a:off x="5029200" y="2133600"/>
              <a:ext cx="3429000" cy="4243388"/>
              <a:chOff x="0" y="0"/>
              <a:chExt cx="6032505" cy="6832601"/>
            </a:xfrm>
          </p:grpSpPr>
          <p:sp>
            <p:nvSpPr>
              <p:cNvPr id="39969" name="Line 3"/>
              <p:cNvSpPr>
                <a:spLocks noChangeShapeType="1"/>
              </p:cNvSpPr>
              <p:nvPr/>
            </p:nvSpPr>
            <p:spPr bwMode="auto">
              <a:xfrm>
                <a:off x="931742" y="5584380"/>
                <a:ext cx="799913" cy="2"/>
              </a:xfrm>
              <a:prstGeom prst="line">
                <a:avLst/>
              </a:prstGeom>
              <a:noFill/>
              <a:ln w="50800">
                <a:solidFill>
                  <a:schemeClr val="accent1"/>
                </a:solidFill>
                <a:prstDash val="dash"/>
                <a:round/>
                <a:headEnd/>
                <a:tailEnd/>
              </a:ln>
            </p:spPr>
            <p:txBody>
              <a:bodyPr lIns="0" tIns="0" rIns="0" bIns="0" anchor="ctr"/>
              <a:lstStyle/>
              <a:p>
                <a:endParaRPr lang="en-US"/>
              </a:p>
            </p:txBody>
          </p:sp>
          <p:grpSp>
            <p:nvGrpSpPr>
              <p:cNvPr id="39970" name="Group 4"/>
              <p:cNvGrpSpPr>
                <a:grpSpLocks/>
              </p:cNvGrpSpPr>
              <p:nvPr/>
            </p:nvGrpSpPr>
            <p:grpSpPr bwMode="auto">
              <a:xfrm>
                <a:off x="0" y="0"/>
                <a:ext cx="6032505" cy="6832601"/>
                <a:chOff x="0" y="0"/>
                <a:chExt cx="6032505" cy="6832601"/>
              </a:xfrm>
            </p:grpSpPr>
            <p:sp>
              <p:nvSpPr>
                <p:cNvPr id="39971" name="Line 5"/>
                <p:cNvSpPr>
                  <a:spLocks noChangeShapeType="1"/>
                </p:cNvSpPr>
                <p:nvPr/>
              </p:nvSpPr>
              <p:spPr bwMode="auto">
                <a:xfrm>
                  <a:off x="1489254" y="28813"/>
                  <a:ext cx="17406" cy="2496928"/>
                </a:xfrm>
                <a:prstGeom prst="line">
                  <a:avLst/>
                </a:prstGeom>
                <a:noFill/>
                <a:ln w="50800">
                  <a:solidFill>
                    <a:schemeClr val="accent1"/>
                  </a:solidFill>
                  <a:prstDash val="dash"/>
                  <a:round/>
                  <a:headEnd/>
                  <a:tailEnd/>
                </a:ln>
              </p:spPr>
              <p:txBody>
                <a:bodyPr lIns="0" tIns="0" rIns="0" bIns="0" anchor="ctr"/>
                <a:lstStyle/>
                <a:p>
                  <a:endParaRPr lang="en-US"/>
                </a:p>
              </p:txBody>
            </p:sp>
            <p:sp>
              <p:nvSpPr>
                <p:cNvPr id="39972" name="Line 6"/>
                <p:cNvSpPr>
                  <a:spLocks noChangeShapeType="1"/>
                </p:cNvSpPr>
                <p:nvPr/>
              </p:nvSpPr>
              <p:spPr bwMode="auto">
                <a:xfrm flipH="1">
                  <a:off x="1466756" y="0"/>
                  <a:ext cx="3016204" cy="1121"/>
                </a:xfrm>
                <a:prstGeom prst="line">
                  <a:avLst/>
                </a:prstGeom>
                <a:noFill/>
                <a:ln w="50800">
                  <a:solidFill>
                    <a:schemeClr val="accent1"/>
                  </a:solidFill>
                  <a:prstDash val="dash"/>
                  <a:round/>
                  <a:headEnd/>
                  <a:tailEnd/>
                </a:ln>
              </p:spPr>
              <p:txBody>
                <a:bodyPr lIns="0" tIns="0" rIns="0" bIns="0" anchor="ctr"/>
                <a:lstStyle/>
                <a:p>
                  <a:endParaRPr lang="en-US"/>
                </a:p>
              </p:txBody>
            </p:sp>
            <p:sp>
              <p:nvSpPr>
                <p:cNvPr id="39973" name="Line 7"/>
                <p:cNvSpPr>
                  <a:spLocks noChangeShapeType="1"/>
                </p:cNvSpPr>
                <p:nvPr/>
              </p:nvSpPr>
              <p:spPr bwMode="auto">
                <a:xfrm>
                  <a:off x="4503625" y="28707"/>
                  <a:ext cx="1" cy="1248950"/>
                </a:xfrm>
                <a:prstGeom prst="line">
                  <a:avLst/>
                </a:prstGeom>
                <a:noFill/>
                <a:ln w="50800">
                  <a:solidFill>
                    <a:schemeClr val="accent1"/>
                  </a:solidFill>
                  <a:prstDash val="dash"/>
                  <a:round/>
                  <a:headEnd/>
                  <a:tailEnd/>
                </a:ln>
              </p:spPr>
              <p:txBody>
                <a:bodyPr lIns="0" tIns="0" rIns="0" bIns="0" anchor="ctr"/>
                <a:lstStyle/>
                <a:p>
                  <a:endParaRPr lang="en-US"/>
                </a:p>
              </p:txBody>
            </p:sp>
            <p:sp>
              <p:nvSpPr>
                <p:cNvPr id="39974" name="Line 8"/>
                <p:cNvSpPr>
                  <a:spLocks noChangeShapeType="1"/>
                </p:cNvSpPr>
                <p:nvPr/>
              </p:nvSpPr>
              <p:spPr bwMode="auto">
                <a:xfrm>
                  <a:off x="4503625" y="1277656"/>
                  <a:ext cx="710353" cy="1233716"/>
                </a:xfrm>
                <a:prstGeom prst="line">
                  <a:avLst/>
                </a:prstGeom>
                <a:noFill/>
                <a:ln w="50800">
                  <a:solidFill>
                    <a:schemeClr val="accent1"/>
                  </a:solidFill>
                  <a:prstDash val="dash"/>
                  <a:round/>
                  <a:headEnd/>
                  <a:tailEnd/>
                </a:ln>
              </p:spPr>
              <p:txBody>
                <a:bodyPr lIns="0" tIns="0" rIns="0" bIns="0" anchor="ctr"/>
                <a:lstStyle/>
                <a:p>
                  <a:endParaRPr lang="en-US"/>
                </a:p>
              </p:txBody>
            </p:sp>
            <p:sp>
              <p:nvSpPr>
                <p:cNvPr id="39975" name="Line 9"/>
                <p:cNvSpPr>
                  <a:spLocks noChangeShapeType="1"/>
                </p:cNvSpPr>
                <p:nvPr/>
              </p:nvSpPr>
              <p:spPr bwMode="auto">
                <a:xfrm>
                  <a:off x="5220710" y="2526606"/>
                  <a:ext cx="793912" cy="2603080"/>
                </a:xfrm>
                <a:prstGeom prst="line">
                  <a:avLst/>
                </a:prstGeom>
                <a:noFill/>
                <a:ln w="50800">
                  <a:solidFill>
                    <a:schemeClr val="accent1"/>
                  </a:solidFill>
                  <a:prstDash val="dash"/>
                  <a:round/>
                  <a:headEnd/>
                  <a:tailEnd/>
                </a:ln>
              </p:spPr>
              <p:txBody>
                <a:bodyPr lIns="0" tIns="0" rIns="0" bIns="0" anchor="ctr"/>
                <a:lstStyle/>
                <a:p>
                  <a:endParaRPr lang="en-US"/>
                </a:p>
              </p:txBody>
            </p:sp>
            <p:sp>
              <p:nvSpPr>
                <p:cNvPr id="39976" name="Line 10"/>
                <p:cNvSpPr>
                  <a:spLocks noChangeShapeType="1"/>
                </p:cNvSpPr>
                <p:nvPr/>
              </p:nvSpPr>
              <p:spPr bwMode="auto">
                <a:xfrm flipH="1">
                  <a:off x="6018983" y="5139352"/>
                  <a:ext cx="13522" cy="1693249"/>
                </a:xfrm>
                <a:prstGeom prst="line">
                  <a:avLst/>
                </a:prstGeom>
                <a:noFill/>
                <a:ln w="50800">
                  <a:solidFill>
                    <a:schemeClr val="accent1"/>
                  </a:solidFill>
                  <a:prstDash val="dash"/>
                  <a:round/>
                  <a:headEnd/>
                  <a:tailEnd/>
                </a:ln>
              </p:spPr>
              <p:txBody>
                <a:bodyPr lIns="0" tIns="0" rIns="0" bIns="0" anchor="ctr"/>
                <a:lstStyle/>
                <a:p>
                  <a:endParaRPr lang="en-US"/>
                </a:p>
              </p:txBody>
            </p:sp>
            <p:sp>
              <p:nvSpPr>
                <p:cNvPr id="39977" name="Line 11"/>
                <p:cNvSpPr>
                  <a:spLocks noChangeShapeType="1"/>
                </p:cNvSpPr>
                <p:nvPr/>
              </p:nvSpPr>
              <p:spPr bwMode="auto">
                <a:xfrm flipH="1">
                  <a:off x="0" y="2512251"/>
                  <a:ext cx="1499997" cy="1195424"/>
                </a:xfrm>
                <a:prstGeom prst="line">
                  <a:avLst/>
                </a:prstGeom>
                <a:noFill/>
                <a:ln w="50800">
                  <a:solidFill>
                    <a:schemeClr val="accent1"/>
                  </a:solidFill>
                  <a:prstDash val="dash"/>
                  <a:round/>
                  <a:headEnd/>
                  <a:tailEnd/>
                </a:ln>
              </p:spPr>
              <p:txBody>
                <a:bodyPr lIns="0" tIns="0" rIns="0" bIns="0" anchor="ctr"/>
                <a:lstStyle/>
                <a:p>
                  <a:endParaRPr lang="en-US"/>
                </a:p>
              </p:txBody>
            </p:sp>
            <p:sp>
              <p:nvSpPr>
                <p:cNvPr id="39978" name="Line 12"/>
                <p:cNvSpPr>
                  <a:spLocks noChangeShapeType="1"/>
                </p:cNvSpPr>
                <p:nvPr/>
              </p:nvSpPr>
              <p:spPr bwMode="auto">
                <a:xfrm flipH="1">
                  <a:off x="11662" y="3732487"/>
                  <a:ext cx="1" cy="953973"/>
                </a:xfrm>
                <a:prstGeom prst="line">
                  <a:avLst/>
                </a:prstGeom>
                <a:noFill/>
                <a:ln w="50800">
                  <a:solidFill>
                    <a:schemeClr val="accent1"/>
                  </a:solidFill>
                  <a:prstDash val="dash"/>
                  <a:round/>
                  <a:headEnd/>
                  <a:tailEnd/>
                </a:ln>
              </p:spPr>
              <p:txBody>
                <a:bodyPr lIns="0" tIns="0" rIns="0" bIns="0" anchor="ctr"/>
                <a:lstStyle/>
                <a:p>
                  <a:endParaRPr lang="en-US"/>
                </a:p>
              </p:txBody>
            </p:sp>
            <p:sp>
              <p:nvSpPr>
                <p:cNvPr id="39979" name="Line 13"/>
                <p:cNvSpPr>
                  <a:spLocks noChangeShapeType="1"/>
                </p:cNvSpPr>
                <p:nvPr/>
              </p:nvSpPr>
              <p:spPr bwMode="auto">
                <a:xfrm>
                  <a:off x="25241" y="4679967"/>
                  <a:ext cx="924452" cy="911410"/>
                </a:xfrm>
                <a:prstGeom prst="line">
                  <a:avLst/>
                </a:prstGeom>
                <a:noFill/>
                <a:ln w="50800">
                  <a:solidFill>
                    <a:schemeClr val="accent1"/>
                  </a:solidFill>
                  <a:prstDash val="dash"/>
                  <a:round/>
                  <a:headEnd/>
                  <a:tailEnd/>
                </a:ln>
              </p:spPr>
              <p:txBody>
                <a:bodyPr lIns="0" tIns="0" rIns="0" bIns="0" anchor="ctr"/>
                <a:lstStyle/>
                <a:p>
                  <a:endParaRPr lang="en-US"/>
                </a:p>
              </p:txBody>
            </p:sp>
            <p:sp>
              <p:nvSpPr>
                <p:cNvPr id="39980" name="Line 14"/>
                <p:cNvSpPr>
                  <a:spLocks noChangeShapeType="1"/>
                </p:cNvSpPr>
                <p:nvPr/>
              </p:nvSpPr>
              <p:spPr bwMode="auto">
                <a:xfrm flipH="1" flipV="1">
                  <a:off x="1774469" y="5612119"/>
                  <a:ext cx="1089207" cy="1201471"/>
                </a:xfrm>
                <a:prstGeom prst="line">
                  <a:avLst/>
                </a:prstGeom>
                <a:noFill/>
                <a:ln w="50800">
                  <a:solidFill>
                    <a:schemeClr val="accent1"/>
                  </a:solidFill>
                  <a:prstDash val="dash"/>
                  <a:round/>
                  <a:headEnd/>
                  <a:tailEnd/>
                </a:ln>
              </p:spPr>
              <p:txBody>
                <a:bodyPr lIns="0" tIns="0" rIns="0" bIns="0" anchor="ctr"/>
                <a:lstStyle/>
                <a:p>
                  <a:endParaRPr lang="en-US"/>
                </a:p>
              </p:txBody>
            </p:sp>
            <p:sp>
              <p:nvSpPr>
                <p:cNvPr id="39981" name="Line 15"/>
                <p:cNvSpPr>
                  <a:spLocks noChangeShapeType="1"/>
                </p:cNvSpPr>
                <p:nvPr/>
              </p:nvSpPr>
              <p:spPr bwMode="auto">
                <a:xfrm flipH="1" flipV="1">
                  <a:off x="2880499" y="6766094"/>
                  <a:ext cx="3151994" cy="38526"/>
                </a:xfrm>
                <a:prstGeom prst="line">
                  <a:avLst/>
                </a:prstGeom>
                <a:noFill/>
                <a:ln w="50800">
                  <a:solidFill>
                    <a:schemeClr val="accent1"/>
                  </a:solidFill>
                  <a:prstDash val="dash"/>
                  <a:round/>
                  <a:headEnd/>
                  <a:tailEnd/>
                </a:ln>
              </p:spPr>
              <p:txBody>
                <a:bodyPr lIns="0" tIns="0" rIns="0" bIns="0" anchor="ctr"/>
                <a:lstStyle/>
                <a:p>
                  <a:endParaRPr lang="en-US"/>
                </a:p>
              </p:txBody>
            </p:sp>
          </p:grpSp>
        </p:grpSp>
        <p:sp>
          <p:nvSpPr>
            <p:cNvPr id="49" name="Freeform 48"/>
            <p:cNvSpPr/>
            <p:nvPr/>
          </p:nvSpPr>
          <p:spPr>
            <a:xfrm>
              <a:off x="5105400" y="2133600"/>
              <a:ext cx="3413125" cy="4243863"/>
            </a:xfrm>
            <a:custGeom>
              <a:avLst/>
              <a:gdLst>
                <a:gd name="connsiteX0" fmla="*/ 805218 w 3411940"/>
                <a:gd name="connsiteY0" fmla="*/ 0 h 4244454"/>
                <a:gd name="connsiteX1" fmla="*/ 2524835 w 3411940"/>
                <a:gd name="connsiteY1" fmla="*/ 13648 h 4244454"/>
                <a:gd name="connsiteX2" fmla="*/ 2524835 w 3411940"/>
                <a:gd name="connsiteY2" fmla="*/ 818866 h 4244454"/>
                <a:gd name="connsiteX3" fmla="*/ 2620370 w 3411940"/>
                <a:gd name="connsiteY3" fmla="*/ 1023582 h 4244454"/>
                <a:gd name="connsiteX4" fmla="*/ 2784143 w 3411940"/>
                <a:gd name="connsiteY4" fmla="*/ 1296537 h 4244454"/>
                <a:gd name="connsiteX5" fmla="*/ 2934268 w 3411940"/>
                <a:gd name="connsiteY5" fmla="*/ 1583140 h 4244454"/>
                <a:gd name="connsiteX6" fmla="*/ 2988859 w 3411940"/>
                <a:gd name="connsiteY6" fmla="*/ 1760561 h 4244454"/>
                <a:gd name="connsiteX7" fmla="*/ 3098041 w 3411940"/>
                <a:gd name="connsiteY7" fmla="*/ 2156346 h 4244454"/>
                <a:gd name="connsiteX8" fmla="*/ 3193576 w 3411940"/>
                <a:gd name="connsiteY8" fmla="*/ 2524836 h 4244454"/>
                <a:gd name="connsiteX9" fmla="*/ 3302758 w 3411940"/>
                <a:gd name="connsiteY9" fmla="*/ 2879678 h 4244454"/>
                <a:gd name="connsiteX10" fmla="*/ 3398292 w 3411940"/>
                <a:gd name="connsiteY10" fmla="*/ 3166281 h 4244454"/>
                <a:gd name="connsiteX11" fmla="*/ 3411940 w 3411940"/>
                <a:gd name="connsiteY11" fmla="*/ 4230806 h 4244454"/>
                <a:gd name="connsiteX12" fmla="*/ 1555844 w 3411940"/>
                <a:gd name="connsiteY12" fmla="*/ 4244454 h 4244454"/>
                <a:gd name="connsiteX13" fmla="*/ 1009934 w 3411940"/>
                <a:gd name="connsiteY13" fmla="*/ 3507475 h 4244454"/>
                <a:gd name="connsiteX14" fmla="*/ 477671 w 3411940"/>
                <a:gd name="connsiteY14" fmla="*/ 3466531 h 4244454"/>
                <a:gd name="connsiteX15" fmla="*/ 0 w 3411940"/>
                <a:gd name="connsiteY15" fmla="*/ 2934269 h 4244454"/>
                <a:gd name="connsiteX16" fmla="*/ 0 w 3411940"/>
                <a:gd name="connsiteY16" fmla="*/ 2265528 h 4244454"/>
                <a:gd name="connsiteX17" fmla="*/ 832513 w 3411940"/>
                <a:gd name="connsiteY17" fmla="*/ 1583140 h 4244454"/>
                <a:gd name="connsiteX18" fmla="*/ 805218 w 3411940"/>
                <a:gd name="connsiteY18" fmla="*/ 0 h 424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1940" h="4244454">
                  <a:moveTo>
                    <a:pt x="805218" y="0"/>
                  </a:moveTo>
                  <a:lnTo>
                    <a:pt x="2524835" y="13648"/>
                  </a:lnTo>
                  <a:lnTo>
                    <a:pt x="2524835" y="818866"/>
                  </a:lnTo>
                  <a:lnTo>
                    <a:pt x="2620370" y="1023582"/>
                  </a:lnTo>
                  <a:lnTo>
                    <a:pt x="2784143" y="1296537"/>
                  </a:lnTo>
                  <a:lnTo>
                    <a:pt x="2934268" y="1583140"/>
                  </a:lnTo>
                  <a:lnTo>
                    <a:pt x="2988859" y="1760561"/>
                  </a:lnTo>
                  <a:lnTo>
                    <a:pt x="3098041" y="2156346"/>
                  </a:lnTo>
                  <a:lnTo>
                    <a:pt x="3193576" y="2524836"/>
                  </a:lnTo>
                  <a:lnTo>
                    <a:pt x="3302758" y="2879678"/>
                  </a:lnTo>
                  <a:lnTo>
                    <a:pt x="3398292" y="3166281"/>
                  </a:lnTo>
                  <a:lnTo>
                    <a:pt x="3411940" y="4230806"/>
                  </a:lnTo>
                  <a:lnTo>
                    <a:pt x="1555844" y="4244454"/>
                  </a:lnTo>
                  <a:lnTo>
                    <a:pt x="1009934" y="3507475"/>
                  </a:lnTo>
                  <a:lnTo>
                    <a:pt x="477671" y="3466531"/>
                  </a:lnTo>
                  <a:lnTo>
                    <a:pt x="0" y="2934269"/>
                  </a:lnTo>
                  <a:lnTo>
                    <a:pt x="0" y="2265528"/>
                  </a:lnTo>
                  <a:lnTo>
                    <a:pt x="832513" y="1583140"/>
                  </a:lnTo>
                  <a:lnTo>
                    <a:pt x="805218" y="0"/>
                  </a:lnTo>
                  <a:close/>
                </a:path>
              </a:pathLst>
            </a:custGeom>
            <a:solidFill>
              <a:schemeClr val="accent1">
                <a:alpha val="37000"/>
              </a:schemeClr>
            </a:solidFill>
            <a:ln cmpd="sng"/>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PH"/>
            </a:p>
          </p:txBody>
        </p:sp>
      </p:grpSp>
      <p:sp>
        <p:nvSpPr>
          <p:cNvPr id="62" name="Rounded Rectangle 61"/>
          <p:cNvSpPr/>
          <p:nvPr/>
        </p:nvSpPr>
        <p:spPr>
          <a:xfrm>
            <a:off x="2819400" y="914400"/>
            <a:ext cx="6019800" cy="990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SG" sz="2000" dirty="0">
                <a:solidFill>
                  <a:schemeClr val="tx1"/>
                </a:solidFill>
                <a:latin typeface="Arial" pitchFamily="34" charset="0"/>
                <a:cs typeface="Arial" pitchFamily="34" charset="0"/>
              </a:rPr>
              <a:t>Build our capability to detect, identify, intercept and neutralize intrusions into the Philippine territory from Area Readiness 3 to Area Readiness 1.</a:t>
            </a:r>
          </a:p>
        </p:txBody>
      </p:sp>
      <p:grpSp>
        <p:nvGrpSpPr>
          <p:cNvPr id="39944" name="Group 19"/>
          <p:cNvGrpSpPr>
            <a:grpSpLocks/>
          </p:cNvGrpSpPr>
          <p:nvPr/>
        </p:nvGrpSpPr>
        <p:grpSpPr bwMode="auto">
          <a:xfrm>
            <a:off x="3048000" y="3484563"/>
            <a:ext cx="1506538" cy="858837"/>
            <a:chOff x="4626734" y="2022732"/>
            <a:chExt cx="2058396" cy="951162"/>
          </a:xfrm>
        </p:grpSpPr>
        <p:pic>
          <p:nvPicPr>
            <p:cNvPr id="39965" name="Picture 1"/>
            <p:cNvPicPr>
              <a:picLocks noChangeAspect="1"/>
            </p:cNvPicPr>
            <p:nvPr/>
          </p:nvPicPr>
          <p:blipFill>
            <a:blip r:embed="rId4" cstate="print"/>
            <a:srcRect l="16936" t="29453" r="6200" b="38069"/>
            <a:stretch>
              <a:fillRect/>
            </a:stretch>
          </p:blipFill>
          <p:spPr bwMode="auto">
            <a:xfrm>
              <a:off x="4626734" y="2022732"/>
              <a:ext cx="2058396" cy="611524"/>
            </a:xfrm>
            <a:prstGeom prst="rect">
              <a:avLst/>
            </a:prstGeom>
            <a:noFill/>
            <a:ln w="9525">
              <a:noFill/>
              <a:miter lim="800000"/>
              <a:headEnd/>
              <a:tailEnd/>
            </a:ln>
          </p:spPr>
        </p:pic>
        <p:sp>
          <p:nvSpPr>
            <p:cNvPr id="39966" name="TextBox 17"/>
            <p:cNvSpPr txBox="1">
              <a:spLocks noChangeArrowheads="1"/>
            </p:cNvSpPr>
            <p:nvPr/>
          </p:nvSpPr>
          <p:spPr bwMode="auto">
            <a:xfrm>
              <a:off x="5382906" y="2622010"/>
              <a:ext cx="1143969" cy="351884"/>
            </a:xfrm>
            <a:prstGeom prst="rect">
              <a:avLst/>
            </a:prstGeom>
            <a:noFill/>
            <a:ln w="9525">
              <a:noFill/>
              <a:miter lim="800000"/>
              <a:headEnd/>
              <a:tailEnd/>
            </a:ln>
          </p:spPr>
          <p:txBody>
            <a:bodyPr wrap="none">
              <a:spAutoFit/>
            </a:bodyPr>
            <a:lstStyle/>
            <a:p>
              <a:r>
                <a:rPr lang="en-PH" sz="1400" b="1">
                  <a:latin typeface="Century Gothic" pitchFamily="34" charset="0"/>
                  <a:sym typeface="Arial" pitchFamily="34" charset="0"/>
                </a:rPr>
                <a:t>AEWACS</a:t>
              </a:r>
            </a:p>
          </p:txBody>
        </p:sp>
      </p:grpSp>
      <p:grpSp>
        <p:nvGrpSpPr>
          <p:cNvPr id="39945" name="Group 20"/>
          <p:cNvGrpSpPr>
            <a:grpSpLocks/>
          </p:cNvGrpSpPr>
          <p:nvPr/>
        </p:nvGrpSpPr>
        <p:grpSpPr bwMode="auto">
          <a:xfrm>
            <a:off x="4089400" y="2319338"/>
            <a:ext cx="1320800" cy="881062"/>
            <a:chOff x="6891798" y="1881913"/>
            <a:chExt cx="1902944" cy="1109671"/>
          </a:xfrm>
        </p:grpSpPr>
        <p:pic>
          <p:nvPicPr>
            <p:cNvPr id="56" name="Picture 55"/>
            <p:cNvPicPr>
              <a:picLocks noChangeAspect="1"/>
            </p:cNvPicPr>
            <p:nvPr/>
          </p:nvPicPr>
          <p:blipFill>
            <a:blip r:embed="rId5" cstate="print">
              <a:extLst/>
            </a:blip>
            <a:stretch>
              <a:fillRect/>
            </a:stretch>
          </p:blipFill>
          <p:spPr>
            <a:xfrm rot="20933102">
              <a:off x="6891798" y="1881913"/>
              <a:ext cx="1902944" cy="921739"/>
            </a:xfrm>
            <a:prstGeom prst="rect">
              <a:avLst/>
            </a:prstGeom>
            <a:effectLst>
              <a:softEdge rad="254000"/>
            </a:effectLst>
          </p:spPr>
        </p:pic>
        <p:sp>
          <p:nvSpPr>
            <p:cNvPr id="39964" name="TextBox 18"/>
            <p:cNvSpPr txBox="1">
              <a:spLocks noChangeArrowheads="1"/>
            </p:cNvSpPr>
            <p:nvPr/>
          </p:nvSpPr>
          <p:spPr bwMode="auto">
            <a:xfrm>
              <a:off x="7819689" y="2591271"/>
              <a:ext cx="773749" cy="400313"/>
            </a:xfrm>
            <a:prstGeom prst="rect">
              <a:avLst/>
            </a:prstGeom>
            <a:noFill/>
            <a:ln w="9525">
              <a:noFill/>
              <a:miter lim="800000"/>
              <a:headEnd/>
              <a:tailEnd/>
            </a:ln>
          </p:spPr>
          <p:txBody>
            <a:bodyPr wrap="none">
              <a:spAutoFit/>
            </a:bodyPr>
            <a:lstStyle/>
            <a:p>
              <a:r>
                <a:rPr lang="en-PH" sz="1400" b="1">
                  <a:latin typeface="Century Gothic" pitchFamily="34" charset="0"/>
                  <a:sym typeface="Arial" pitchFamily="34" charset="0"/>
                </a:rPr>
                <a:t>LRPA</a:t>
              </a:r>
            </a:p>
          </p:txBody>
        </p:sp>
      </p:grpSp>
      <p:sp>
        <p:nvSpPr>
          <p:cNvPr id="53" name="Down Arrow 52"/>
          <p:cNvSpPr/>
          <p:nvPr/>
        </p:nvSpPr>
        <p:spPr>
          <a:xfrm>
            <a:off x="349250" y="3384550"/>
            <a:ext cx="2786063" cy="882650"/>
          </a:xfrm>
          <a:prstGeom prst="downArrow">
            <a:avLst>
              <a:gd name="adj1" fmla="val 74243"/>
              <a:gd name="adj2" fmla="val 50000"/>
            </a:avLst>
          </a:prstGeom>
          <a:solidFill>
            <a:schemeClr val="tx2">
              <a:lumMod val="40000"/>
              <a:lumOff val="60000"/>
            </a:schemeClr>
          </a:solidFill>
          <a:ln w="9525">
            <a:solidFill>
              <a:schemeClr val="tx1"/>
            </a:solidFill>
            <a:round/>
            <a:headEnd/>
            <a:tailEnd/>
          </a:ln>
        </p:spPr>
        <p:txBody>
          <a:bodyPr wrap="none" anchor="ctr"/>
          <a:lstStyle/>
          <a:p>
            <a:pPr algn="ctr" eaLnBrk="0" hangingPunct="0">
              <a:defRPr/>
            </a:pPr>
            <a:r>
              <a:rPr lang="en-US" dirty="0">
                <a:ea typeface="ＭＳ Ｐゴシック" panose="020B0600070205080204" pitchFamily="34" charset="-128"/>
              </a:rPr>
              <a:t>Identify</a:t>
            </a:r>
          </a:p>
        </p:txBody>
      </p:sp>
      <p:grpSp>
        <p:nvGrpSpPr>
          <p:cNvPr id="9" name="Group 6"/>
          <p:cNvGrpSpPr>
            <a:grpSpLocks/>
          </p:cNvGrpSpPr>
          <p:nvPr/>
        </p:nvGrpSpPr>
        <p:grpSpPr bwMode="auto">
          <a:xfrm>
            <a:off x="349250" y="4419600"/>
            <a:ext cx="5360988" cy="1004888"/>
            <a:chOff x="349920" y="4419600"/>
            <a:chExt cx="5360318" cy="1004888"/>
          </a:xfrm>
        </p:grpSpPr>
        <p:grpSp>
          <p:nvGrpSpPr>
            <p:cNvPr id="39956" name="Group 29"/>
            <p:cNvGrpSpPr>
              <a:grpSpLocks/>
            </p:cNvGrpSpPr>
            <p:nvPr/>
          </p:nvGrpSpPr>
          <p:grpSpPr bwMode="auto">
            <a:xfrm>
              <a:off x="3145045" y="4648555"/>
              <a:ext cx="1164037" cy="775933"/>
              <a:chOff x="3581400" y="4545480"/>
              <a:chExt cx="1285875" cy="750130"/>
            </a:xfrm>
          </p:grpSpPr>
          <p:pic>
            <p:nvPicPr>
              <p:cNvPr id="39961" name="Picture 3"/>
              <p:cNvPicPr>
                <a:picLocks noChangeArrowheads="1"/>
              </p:cNvPicPr>
              <p:nvPr/>
            </p:nvPicPr>
            <p:blipFill>
              <a:blip r:embed="rId6" cstate="print"/>
              <a:srcRect/>
              <a:stretch>
                <a:fillRect/>
              </a:stretch>
            </p:blipFill>
            <p:spPr bwMode="auto">
              <a:xfrm>
                <a:off x="3581400" y="4545480"/>
                <a:ext cx="1285875" cy="472922"/>
              </a:xfrm>
              <a:prstGeom prst="rect">
                <a:avLst/>
              </a:prstGeom>
              <a:noFill/>
              <a:ln w="9525">
                <a:noFill/>
                <a:miter lim="800000"/>
                <a:headEnd/>
                <a:tailEnd/>
              </a:ln>
            </p:spPr>
          </p:pic>
          <p:sp>
            <p:nvSpPr>
              <p:cNvPr id="39962" name="TextBox 25"/>
              <p:cNvSpPr txBox="1">
                <a:spLocks noChangeArrowheads="1"/>
              </p:cNvSpPr>
              <p:nvPr/>
            </p:nvSpPr>
            <p:spPr bwMode="auto">
              <a:xfrm>
                <a:off x="3810000" y="4987833"/>
                <a:ext cx="917239" cy="307777"/>
              </a:xfrm>
              <a:prstGeom prst="rect">
                <a:avLst/>
              </a:prstGeom>
              <a:noFill/>
              <a:ln w="9525">
                <a:noFill/>
                <a:miter lim="800000"/>
                <a:headEnd/>
                <a:tailEnd/>
              </a:ln>
            </p:spPr>
            <p:txBody>
              <a:bodyPr wrap="none">
                <a:spAutoFit/>
              </a:bodyPr>
              <a:lstStyle/>
              <a:p>
                <a:r>
                  <a:rPr lang="en-PH" sz="1400" b="1">
                    <a:latin typeface="Century Gothic" pitchFamily="34" charset="0"/>
                    <a:sym typeface="Arial" pitchFamily="34" charset="0"/>
                  </a:rPr>
                  <a:t>SAA/LIFT</a:t>
                </a:r>
              </a:p>
            </p:txBody>
          </p:sp>
        </p:grpSp>
        <p:grpSp>
          <p:nvGrpSpPr>
            <p:cNvPr id="39957" name="Group 30"/>
            <p:cNvGrpSpPr>
              <a:grpSpLocks/>
            </p:cNvGrpSpPr>
            <p:nvPr/>
          </p:nvGrpSpPr>
          <p:grpSpPr bwMode="auto">
            <a:xfrm>
              <a:off x="4593624" y="4572290"/>
              <a:ext cx="1116614" cy="852127"/>
              <a:chOff x="5181600" y="4471531"/>
              <a:chExt cx="1232958" cy="823971"/>
            </a:xfrm>
          </p:grpSpPr>
          <p:pic>
            <p:nvPicPr>
              <p:cNvPr id="39959" name="Picture 23"/>
              <p:cNvPicPr>
                <a:picLocks noChangeAspect="1"/>
              </p:cNvPicPr>
              <p:nvPr/>
            </p:nvPicPr>
            <p:blipFill>
              <a:blip r:embed="rId7" cstate="print"/>
              <a:srcRect/>
              <a:stretch>
                <a:fillRect/>
              </a:stretch>
            </p:blipFill>
            <p:spPr bwMode="auto">
              <a:xfrm>
                <a:off x="5181600" y="4471531"/>
                <a:ext cx="1232958" cy="533401"/>
              </a:xfrm>
              <a:prstGeom prst="rect">
                <a:avLst/>
              </a:prstGeom>
              <a:noFill/>
              <a:ln w="9525">
                <a:noFill/>
                <a:miter lim="800000"/>
                <a:headEnd/>
                <a:tailEnd/>
              </a:ln>
            </p:spPr>
          </p:pic>
          <p:sp>
            <p:nvSpPr>
              <p:cNvPr id="39960" name="TextBox 26"/>
              <p:cNvSpPr txBox="1">
                <a:spLocks noChangeArrowheads="1"/>
              </p:cNvSpPr>
              <p:nvPr/>
            </p:nvSpPr>
            <p:spPr bwMode="auto">
              <a:xfrm>
                <a:off x="5330073" y="4987725"/>
                <a:ext cx="537327" cy="307777"/>
              </a:xfrm>
              <a:prstGeom prst="rect">
                <a:avLst/>
              </a:prstGeom>
              <a:noFill/>
              <a:ln w="9525">
                <a:noFill/>
                <a:miter lim="800000"/>
                <a:headEnd/>
                <a:tailEnd/>
              </a:ln>
            </p:spPr>
            <p:txBody>
              <a:bodyPr wrap="none">
                <a:spAutoFit/>
              </a:bodyPr>
              <a:lstStyle/>
              <a:p>
                <a:r>
                  <a:rPr lang="en-PH" sz="1400" b="1">
                    <a:latin typeface="Century Gothic" pitchFamily="34" charset="0"/>
                    <a:sym typeface="Arial" pitchFamily="34" charset="0"/>
                  </a:rPr>
                  <a:t>MRF</a:t>
                </a:r>
              </a:p>
            </p:txBody>
          </p:sp>
        </p:grpSp>
        <p:sp>
          <p:nvSpPr>
            <p:cNvPr id="54" name="Down Arrow 53"/>
            <p:cNvSpPr/>
            <p:nvPr/>
          </p:nvSpPr>
          <p:spPr>
            <a:xfrm>
              <a:off x="349920" y="4419600"/>
              <a:ext cx="2792064" cy="869950"/>
            </a:xfrm>
            <a:prstGeom prst="downArrow">
              <a:avLst>
                <a:gd name="adj1" fmla="val 72621"/>
                <a:gd name="adj2" fmla="val 50000"/>
              </a:avLst>
            </a:prstGeom>
            <a:solidFill>
              <a:schemeClr val="tx2">
                <a:lumMod val="60000"/>
                <a:lumOff val="40000"/>
              </a:schemeClr>
            </a:solidFill>
            <a:ln w="9525">
              <a:solidFill>
                <a:schemeClr val="tx1"/>
              </a:solidFill>
              <a:round/>
              <a:headEnd/>
              <a:tailEnd/>
            </a:ln>
          </p:spPr>
          <p:txBody>
            <a:bodyPr wrap="none" anchor="ctr"/>
            <a:lstStyle/>
            <a:p>
              <a:pPr algn="ctr" eaLnBrk="0" hangingPunct="0">
                <a:defRPr/>
              </a:pPr>
              <a:r>
                <a:rPr lang="en-US" dirty="0">
                  <a:solidFill>
                    <a:schemeClr val="bg1"/>
                  </a:solidFill>
                  <a:ea typeface="ＭＳ Ｐゴシック" panose="020B0600070205080204" pitchFamily="34" charset="-128"/>
                </a:rPr>
                <a:t>Intercept</a:t>
              </a:r>
            </a:p>
          </p:txBody>
        </p:sp>
      </p:grpSp>
      <p:pic>
        <p:nvPicPr>
          <p:cNvPr id="39948" name="Picture 27"/>
          <p:cNvPicPr>
            <a:picLocks noChangeAspect="1"/>
          </p:cNvPicPr>
          <p:nvPr/>
        </p:nvPicPr>
        <p:blipFill>
          <a:blip r:embed="rId8" cstate="print"/>
          <a:srcRect/>
          <a:stretch>
            <a:fillRect/>
          </a:stretch>
        </p:blipFill>
        <p:spPr bwMode="auto">
          <a:xfrm>
            <a:off x="3352800" y="5486400"/>
            <a:ext cx="723900" cy="673100"/>
          </a:xfrm>
          <a:prstGeom prst="rect">
            <a:avLst/>
          </a:prstGeom>
          <a:noFill/>
          <a:ln w="9525">
            <a:noFill/>
            <a:miter lim="800000"/>
            <a:headEnd/>
            <a:tailEnd/>
          </a:ln>
        </p:spPr>
      </p:pic>
      <p:sp>
        <p:nvSpPr>
          <p:cNvPr id="39949" name="TextBox 28"/>
          <p:cNvSpPr txBox="1">
            <a:spLocks noChangeArrowheads="1"/>
          </p:cNvSpPr>
          <p:nvPr/>
        </p:nvSpPr>
        <p:spPr bwMode="auto">
          <a:xfrm>
            <a:off x="4183063" y="5791200"/>
            <a:ext cx="511175" cy="319088"/>
          </a:xfrm>
          <a:prstGeom prst="rect">
            <a:avLst/>
          </a:prstGeom>
          <a:noFill/>
          <a:ln w="9525">
            <a:noFill/>
            <a:miter lim="800000"/>
            <a:headEnd/>
            <a:tailEnd/>
          </a:ln>
        </p:spPr>
        <p:txBody>
          <a:bodyPr wrap="none">
            <a:spAutoFit/>
          </a:bodyPr>
          <a:lstStyle/>
          <a:p>
            <a:r>
              <a:rPr lang="en-PH" sz="1400" b="1">
                <a:latin typeface="Century Gothic" pitchFamily="34" charset="0"/>
                <a:sym typeface="Arial" pitchFamily="34" charset="0"/>
              </a:rPr>
              <a:t>MDS</a:t>
            </a:r>
          </a:p>
        </p:txBody>
      </p:sp>
      <p:sp>
        <p:nvSpPr>
          <p:cNvPr id="57" name="Down Arrow 56"/>
          <p:cNvSpPr/>
          <p:nvPr/>
        </p:nvSpPr>
        <p:spPr>
          <a:xfrm>
            <a:off x="349250" y="5360988"/>
            <a:ext cx="2822575" cy="887412"/>
          </a:xfrm>
          <a:prstGeom prst="downArrow">
            <a:avLst>
              <a:gd name="adj1" fmla="val 74784"/>
              <a:gd name="adj2" fmla="val 50000"/>
            </a:avLst>
          </a:prstGeom>
          <a:solidFill>
            <a:schemeClr val="tx2">
              <a:lumMod val="75000"/>
            </a:schemeClr>
          </a:solidFill>
          <a:ln w="9525">
            <a:solidFill>
              <a:schemeClr val="tx1"/>
            </a:solidFill>
            <a:round/>
            <a:headEnd/>
            <a:tailEnd/>
          </a:ln>
        </p:spPr>
        <p:txBody>
          <a:bodyPr wrap="none" anchor="ctr"/>
          <a:lstStyle/>
          <a:p>
            <a:pPr algn="ctr" eaLnBrk="0" hangingPunct="0">
              <a:defRPr/>
            </a:pPr>
            <a:r>
              <a:rPr lang="en-US" dirty="0">
                <a:solidFill>
                  <a:schemeClr val="bg1"/>
                </a:solidFill>
                <a:ea typeface="ＭＳ Ｐゴシック" panose="020B0600070205080204" pitchFamily="34" charset="-128"/>
              </a:rPr>
              <a:t>Neutralize</a:t>
            </a:r>
          </a:p>
        </p:txBody>
      </p:sp>
      <p:sp>
        <p:nvSpPr>
          <p:cNvPr id="3" name="Down Arrow 2"/>
          <p:cNvSpPr/>
          <p:nvPr/>
        </p:nvSpPr>
        <p:spPr>
          <a:xfrm>
            <a:off x="349250" y="2378075"/>
            <a:ext cx="2795588" cy="852488"/>
          </a:xfrm>
          <a:prstGeom prst="downArrow">
            <a:avLst>
              <a:gd name="adj1" fmla="val 70422"/>
              <a:gd name="adj2" fmla="val 50000"/>
            </a:avLst>
          </a:prstGeom>
          <a:solidFill>
            <a:schemeClr val="tx2">
              <a:lumMod val="20000"/>
              <a:lumOff val="80000"/>
            </a:schemeClr>
          </a:solidFill>
          <a:ln w="9525">
            <a:solidFill>
              <a:schemeClr val="tx1"/>
            </a:solidFill>
            <a:round/>
            <a:headEnd/>
            <a:tailEnd/>
          </a:ln>
        </p:spPr>
        <p:txBody>
          <a:bodyPr wrap="none" anchor="ctr"/>
          <a:lstStyle/>
          <a:p>
            <a:pPr algn="ctr" eaLnBrk="0" hangingPunct="0">
              <a:defRPr/>
            </a:pPr>
            <a:r>
              <a:rPr lang="en-US" dirty="0">
                <a:ea typeface="ＭＳ Ｐゴシック" panose="020B0600070205080204" pitchFamily="34" charset="-128"/>
              </a:rPr>
              <a:t>Detect</a:t>
            </a:r>
          </a:p>
        </p:txBody>
      </p:sp>
      <p:grpSp>
        <p:nvGrpSpPr>
          <p:cNvPr id="39952" name="Group 9"/>
          <p:cNvGrpSpPr>
            <a:grpSpLocks/>
          </p:cNvGrpSpPr>
          <p:nvPr/>
        </p:nvGrpSpPr>
        <p:grpSpPr bwMode="auto">
          <a:xfrm>
            <a:off x="3276600" y="2362200"/>
            <a:ext cx="750888" cy="869950"/>
            <a:chOff x="4953000" y="2286000"/>
            <a:chExt cx="751450" cy="869831"/>
          </a:xfrm>
        </p:grpSpPr>
        <p:pic>
          <p:nvPicPr>
            <p:cNvPr id="39954" name="Picture 2"/>
            <p:cNvPicPr>
              <a:picLocks noChangeAspect="1"/>
            </p:cNvPicPr>
            <p:nvPr/>
          </p:nvPicPr>
          <p:blipFill>
            <a:blip r:embed="rId9" cstate="print"/>
            <a:srcRect/>
            <a:stretch>
              <a:fillRect/>
            </a:stretch>
          </p:blipFill>
          <p:spPr bwMode="auto">
            <a:xfrm>
              <a:off x="4953000" y="2286000"/>
              <a:ext cx="547393" cy="527992"/>
            </a:xfrm>
            <a:prstGeom prst="rect">
              <a:avLst/>
            </a:prstGeom>
            <a:noFill/>
            <a:ln w="9525">
              <a:noFill/>
              <a:miter lim="800000"/>
              <a:headEnd/>
              <a:tailEnd/>
            </a:ln>
          </p:spPr>
        </p:pic>
        <p:sp>
          <p:nvSpPr>
            <p:cNvPr id="39955" name="TextBox 12"/>
            <p:cNvSpPr txBox="1">
              <a:spLocks noChangeArrowheads="1"/>
            </p:cNvSpPr>
            <p:nvPr/>
          </p:nvSpPr>
          <p:spPr bwMode="auto">
            <a:xfrm>
              <a:off x="5004556" y="2837988"/>
              <a:ext cx="699894" cy="317843"/>
            </a:xfrm>
            <a:prstGeom prst="rect">
              <a:avLst/>
            </a:prstGeom>
            <a:noFill/>
            <a:ln w="9525">
              <a:noFill/>
              <a:miter lim="800000"/>
              <a:headEnd/>
              <a:tailEnd/>
            </a:ln>
          </p:spPr>
          <p:txBody>
            <a:bodyPr wrap="none">
              <a:spAutoFit/>
            </a:bodyPr>
            <a:lstStyle/>
            <a:p>
              <a:r>
                <a:rPr lang="en-PH" sz="1400" b="1">
                  <a:latin typeface="Century Gothic" pitchFamily="34" charset="0"/>
                  <a:sym typeface="Arial" pitchFamily="34" charset="0"/>
                </a:rPr>
                <a:t>RADAR</a:t>
              </a:r>
            </a:p>
          </p:txBody>
        </p:sp>
      </p:grpSp>
      <p:sp>
        <p:nvSpPr>
          <p:cNvPr id="39953" name="Slide Number Placeholder 44"/>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41B3C2C9-D120-4067-859B-1D18F38BB9EF}" type="slidenum">
              <a:rPr lang="en-PH" smtClean="0"/>
              <a:pPr>
                <a:defRPr/>
              </a:pPr>
              <a:t>21</a:t>
            </a:fld>
            <a:endParaRPr lang="en-PH" smtClean="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smtClean="0">
                <a:latin typeface="Cambria"/>
                <a:ea typeface="MS PGothic" pitchFamily="34" charset="-128"/>
                <a:cs typeface="Cambria"/>
              </a:rPr>
              <a:t>Breakthrough Goal</a:t>
            </a:r>
            <a:endParaRPr>
              <a:latin typeface="Cambria"/>
              <a:ea typeface="MS PGothic" pitchFamily="34" charset="-128"/>
              <a:cs typeface="Cambria"/>
            </a:endParaRPr>
          </a:p>
        </p:txBody>
      </p:sp>
      <p:sp>
        <p:nvSpPr>
          <p:cNvPr id="4" name="Rounded Rectangle 3"/>
          <p:cNvSpPr/>
          <p:nvPr/>
        </p:nvSpPr>
        <p:spPr>
          <a:xfrm>
            <a:off x="2819400" y="695325"/>
            <a:ext cx="6096000" cy="15636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SG" sz="2000" dirty="0">
                <a:solidFill>
                  <a:schemeClr val="tx1"/>
                </a:solidFill>
                <a:latin typeface="Arial" pitchFamily="34" charset="0"/>
                <a:cs typeface="Arial" pitchFamily="34" charset="0"/>
              </a:rPr>
              <a:t>Build our capability to detect, identify, intercept and neutralize intrusions in the Philippine Air Defense Identification Zone (PADIZ) and the West PH Sea from Area Readiness 4 to Area Readiness 3</a:t>
            </a:r>
            <a:r>
              <a:rPr lang="en-SG" sz="2400" dirty="0">
                <a:solidFill>
                  <a:schemeClr val="tx1"/>
                </a:solidFill>
                <a:latin typeface="Arial" pitchFamily="34" charset="0"/>
                <a:cs typeface="Arial" pitchFamily="34" charset="0"/>
              </a:rPr>
              <a:t>.</a:t>
            </a:r>
            <a:endParaRPr lang="en-SG" sz="2400" dirty="0">
              <a:solidFill>
                <a:schemeClr val="bg2">
                  <a:lumMod val="10000"/>
                </a:schemeClr>
              </a:solidFill>
              <a:latin typeface="Arial" pitchFamily="34" charset="0"/>
              <a:cs typeface="Arial" pitchFamily="34" charset="0"/>
            </a:endParaRPr>
          </a:p>
        </p:txBody>
      </p:sp>
      <p:sp>
        <p:nvSpPr>
          <p:cNvPr id="40964" name="TextBox 35"/>
          <p:cNvSpPr txBox="1">
            <a:spLocks noChangeArrowheads="1"/>
          </p:cNvSpPr>
          <p:nvPr/>
        </p:nvSpPr>
        <p:spPr bwMode="auto">
          <a:xfrm>
            <a:off x="228600" y="838200"/>
            <a:ext cx="2401888" cy="1200150"/>
          </a:xfrm>
          <a:prstGeom prst="rect">
            <a:avLst/>
          </a:prstGeom>
          <a:solidFill>
            <a:srgbClr val="002060"/>
          </a:solidFill>
          <a:ln w="9525">
            <a:solidFill>
              <a:srgbClr val="002060"/>
            </a:solidFill>
            <a:miter lim="800000"/>
            <a:headEnd/>
            <a:tailEnd/>
          </a:ln>
        </p:spPr>
        <p:txBody>
          <a:bodyPr>
            <a:spAutoFit/>
          </a:bodyPr>
          <a:lstStyle/>
          <a:p>
            <a:pPr algn="ctr" eaLnBrk="0" hangingPunct="0"/>
            <a:r>
              <a:rPr lang="en-SG" sz="7200">
                <a:solidFill>
                  <a:schemeClr val="bg1"/>
                </a:solidFill>
                <a:ea typeface="FZYaoTi" pitchFamily="2" charset="-122"/>
              </a:rPr>
              <a:t>2022</a:t>
            </a:r>
          </a:p>
        </p:txBody>
      </p:sp>
      <p:cxnSp>
        <p:nvCxnSpPr>
          <p:cNvPr id="37" name="Straight Connector 36"/>
          <p:cNvCxnSpPr/>
          <p:nvPr/>
        </p:nvCxnSpPr>
        <p:spPr>
          <a:xfrm flipV="1">
            <a:off x="152400" y="990600"/>
            <a:ext cx="0" cy="5040313"/>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40966" name="Picture 1" descr="droppedImage.pdf"/>
          <p:cNvPicPr>
            <a:picLocks noChangeAspect="1"/>
          </p:cNvPicPr>
          <p:nvPr/>
        </p:nvPicPr>
        <p:blipFill>
          <a:blip r:embed="rId5" cstate="print"/>
          <a:srcRect/>
          <a:stretch>
            <a:fillRect/>
          </a:stretch>
        </p:blipFill>
        <p:spPr bwMode="auto">
          <a:xfrm>
            <a:off x="6096000" y="2286000"/>
            <a:ext cx="2590800" cy="3851275"/>
          </a:xfrm>
          <a:prstGeom prst="rect">
            <a:avLst/>
          </a:prstGeom>
          <a:noFill/>
          <a:ln w="9525">
            <a:noFill/>
            <a:miter lim="800000"/>
            <a:headEnd/>
            <a:tailEnd/>
          </a:ln>
        </p:spPr>
      </p:pic>
      <p:grpSp>
        <p:nvGrpSpPr>
          <p:cNvPr id="3" name="Group 5"/>
          <p:cNvGrpSpPr>
            <a:grpSpLocks/>
          </p:cNvGrpSpPr>
          <p:nvPr/>
        </p:nvGrpSpPr>
        <p:grpSpPr bwMode="auto">
          <a:xfrm>
            <a:off x="6096000" y="2338388"/>
            <a:ext cx="2466975" cy="2614612"/>
            <a:chOff x="5199063" y="2190750"/>
            <a:chExt cx="2466975" cy="2614613"/>
          </a:xfrm>
        </p:grpSpPr>
        <p:sp>
          <p:nvSpPr>
            <p:cNvPr id="48" name="Freeform 47"/>
            <p:cNvSpPr/>
            <p:nvPr/>
          </p:nvSpPr>
          <p:spPr>
            <a:xfrm>
              <a:off x="5199063" y="2190750"/>
              <a:ext cx="2466975" cy="2614613"/>
            </a:xfrm>
            <a:custGeom>
              <a:avLst/>
              <a:gdLst>
                <a:gd name="connsiteX0" fmla="*/ 0 w 2466753"/>
                <a:gd name="connsiteY0" fmla="*/ 276446 h 2615609"/>
                <a:gd name="connsiteX1" fmla="*/ 0 w 2466753"/>
                <a:gd name="connsiteY1" fmla="*/ 2594344 h 2615609"/>
                <a:gd name="connsiteX2" fmla="*/ 2456121 w 2466753"/>
                <a:gd name="connsiteY2" fmla="*/ 2615609 h 2615609"/>
                <a:gd name="connsiteX3" fmla="*/ 2466753 w 2466753"/>
                <a:gd name="connsiteY3" fmla="*/ 1605516 h 2615609"/>
                <a:gd name="connsiteX4" fmla="*/ 1945758 w 2466753"/>
                <a:gd name="connsiteY4" fmla="*/ 808074 h 2615609"/>
                <a:gd name="connsiteX5" fmla="*/ 1924493 w 2466753"/>
                <a:gd name="connsiteY5" fmla="*/ 31898 h 2615609"/>
                <a:gd name="connsiteX6" fmla="*/ 297712 w 2466753"/>
                <a:gd name="connsiteY6" fmla="*/ 0 h 2615609"/>
                <a:gd name="connsiteX7" fmla="*/ 0 w 2466753"/>
                <a:gd name="connsiteY7" fmla="*/ 276446 h 261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6753" h="2615609">
                  <a:moveTo>
                    <a:pt x="0" y="276446"/>
                  </a:moveTo>
                  <a:lnTo>
                    <a:pt x="0" y="2594344"/>
                  </a:lnTo>
                  <a:lnTo>
                    <a:pt x="2456121" y="2615609"/>
                  </a:lnTo>
                  <a:lnTo>
                    <a:pt x="2466753" y="1605516"/>
                  </a:lnTo>
                  <a:lnTo>
                    <a:pt x="1945758" y="808074"/>
                  </a:lnTo>
                  <a:lnTo>
                    <a:pt x="1924493" y="31898"/>
                  </a:lnTo>
                  <a:lnTo>
                    <a:pt x="297712" y="0"/>
                  </a:lnTo>
                  <a:lnTo>
                    <a:pt x="0" y="276446"/>
                  </a:lnTo>
                  <a:close/>
                </a:path>
              </a:pathLst>
            </a:custGeom>
            <a:solidFill>
              <a:schemeClr val="accent1">
                <a:alpha val="42000"/>
              </a:schemeClr>
            </a:solidFill>
            <a:ln cap="sq" cmpd="sng">
              <a:solidFill>
                <a:schemeClr val="accent1">
                  <a:shade val="50000"/>
                </a:schemeClr>
              </a:solidFill>
            </a:ln>
            <a:effectLst>
              <a:outerShdw blurRad="685800" dist="50800" dir="7500000" sx="98000" sy="98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PH"/>
            </a:p>
          </p:txBody>
        </p:sp>
        <p:sp>
          <p:nvSpPr>
            <p:cNvPr id="40998" name="TextBox 4"/>
            <p:cNvSpPr txBox="1">
              <a:spLocks noChangeArrowheads="1"/>
            </p:cNvSpPr>
            <p:nvPr/>
          </p:nvSpPr>
          <p:spPr bwMode="auto">
            <a:xfrm>
              <a:off x="6705600" y="3451459"/>
              <a:ext cx="838200" cy="369332"/>
            </a:xfrm>
            <a:prstGeom prst="rect">
              <a:avLst/>
            </a:prstGeom>
            <a:noFill/>
            <a:ln w="9525">
              <a:noFill/>
              <a:miter lim="800000"/>
              <a:headEnd/>
              <a:tailEnd/>
            </a:ln>
          </p:spPr>
          <p:txBody>
            <a:bodyPr>
              <a:spAutoFit/>
            </a:bodyPr>
            <a:lstStyle/>
            <a:p>
              <a:pPr eaLnBrk="0" hangingPunct="0"/>
              <a:r>
                <a:rPr lang="en-US" b="1"/>
                <a:t>PADIZ</a:t>
              </a:r>
            </a:p>
          </p:txBody>
        </p:sp>
      </p:grpSp>
      <p:grpSp>
        <p:nvGrpSpPr>
          <p:cNvPr id="5" name="Group 42"/>
          <p:cNvGrpSpPr>
            <a:grpSpLocks/>
          </p:cNvGrpSpPr>
          <p:nvPr/>
        </p:nvGrpSpPr>
        <p:grpSpPr bwMode="auto">
          <a:xfrm>
            <a:off x="349250" y="3309938"/>
            <a:ext cx="5467350" cy="977900"/>
            <a:chOff x="349919" y="3309937"/>
            <a:chExt cx="5466068" cy="978208"/>
          </a:xfrm>
        </p:grpSpPr>
        <p:grpSp>
          <p:nvGrpSpPr>
            <p:cNvPr id="40990" name="Group 19"/>
            <p:cNvGrpSpPr>
              <a:grpSpLocks/>
            </p:cNvGrpSpPr>
            <p:nvPr/>
          </p:nvGrpSpPr>
          <p:grpSpPr bwMode="auto">
            <a:xfrm>
              <a:off x="3048000" y="3429000"/>
              <a:ext cx="1506486" cy="859145"/>
              <a:chOff x="4626734" y="2022732"/>
              <a:chExt cx="2058396" cy="951162"/>
            </a:xfrm>
          </p:grpSpPr>
          <p:pic>
            <p:nvPicPr>
              <p:cNvPr id="40995" name="Picture 1"/>
              <p:cNvPicPr>
                <a:picLocks noChangeAspect="1"/>
              </p:cNvPicPr>
              <p:nvPr/>
            </p:nvPicPr>
            <p:blipFill>
              <a:blip r:embed="rId6" cstate="print"/>
              <a:srcRect l="16936" t="29453" r="6200" b="38069"/>
              <a:stretch>
                <a:fillRect/>
              </a:stretch>
            </p:blipFill>
            <p:spPr bwMode="auto">
              <a:xfrm>
                <a:off x="4626734" y="2022732"/>
                <a:ext cx="2058396" cy="611524"/>
              </a:xfrm>
              <a:prstGeom prst="rect">
                <a:avLst/>
              </a:prstGeom>
              <a:noFill/>
              <a:ln w="9525">
                <a:noFill/>
                <a:miter lim="800000"/>
                <a:headEnd/>
                <a:tailEnd/>
              </a:ln>
            </p:spPr>
          </p:pic>
          <p:sp>
            <p:nvSpPr>
              <p:cNvPr id="40996" name="TextBox 17"/>
              <p:cNvSpPr txBox="1">
                <a:spLocks noChangeArrowheads="1"/>
              </p:cNvSpPr>
              <p:nvPr/>
            </p:nvSpPr>
            <p:spPr bwMode="auto">
              <a:xfrm>
                <a:off x="5382906" y="2622010"/>
                <a:ext cx="1143969" cy="351884"/>
              </a:xfrm>
              <a:prstGeom prst="rect">
                <a:avLst/>
              </a:prstGeom>
              <a:noFill/>
              <a:ln w="9525">
                <a:noFill/>
                <a:miter lim="800000"/>
                <a:headEnd/>
                <a:tailEnd/>
              </a:ln>
            </p:spPr>
            <p:txBody>
              <a:bodyPr wrap="none">
                <a:spAutoFit/>
              </a:bodyPr>
              <a:lstStyle/>
              <a:p>
                <a:r>
                  <a:rPr lang="en-PH" sz="1400" b="1">
                    <a:latin typeface="Century Gothic" pitchFamily="34" charset="0"/>
                    <a:sym typeface="Arial" pitchFamily="34" charset="0"/>
                  </a:rPr>
                  <a:t>AEWACS</a:t>
                </a:r>
              </a:p>
            </p:txBody>
          </p:sp>
        </p:grpSp>
        <p:grpSp>
          <p:nvGrpSpPr>
            <p:cNvPr id="40991" name="Group 20"/>
            <p:cNvGrpSpPr>
              <a:grpSpLocks/>
            </p:cNvGrpSpPr>
            <p:nvPr/>
          </p:nvGrpSpPr>
          <p:grpSpPr bwMode="auto">
            <a:xfrm>
              <a:off x="4495800" y="3309937"/>
              <a:ext cx="1320187" cy="881063"/>
              <a:chOff x="6891798" y="1881913"/>
              <a:chExt cx="1902944" cy="1109671"/>
            </a:xfrm>
          </p:grpSpPr>
          <p:pic>
            <p:nvPicPr>
              <p:cNvPr id="74" name="Picture 73"/>
              <p:cNvPicPr>
                <a:picLocks noChangeAspect="1"/>
              </p:cNvPicPr>
              <p:nvPr/>
            </p:nvPicPr>
            <p:blipFill>
              <a:blip r:embed="rId7" cstate="print">
                <a:extLst/>
              </a:blip>
              <a:stretch>
                <a:fillRect/>
              </a:stretch>
            </p:blipFill>
            <p:spPr>
              <a:xfrm rot="20933102">
                <a:off x="6891798" y="1881913"/>
                <a:ext cx="1902944" cy="921739"/>
              </a:xfrm>
              <a:prstGeom prst="rect">
                <a:avLst/>
              </a:prstGeom>
              <a:effectLst>
                <a:softEdge rad="254000"/>
              </a:effectLst>
            </p:spPr>
          </p:pic>
          <p:sp>
            <p:nvSpPr>
              <p:cNvPr id="40994" name="TextBox 18"/>
              <p:cNvSpPr txBox="1">
                <a:spLocks noChangeArrowheads="1"/>
              </p:cNvSpPr>
              <p:nvPr/>
            </p:nvSpPr>
            <p:spPr bwMode="auto">
              <a:xfrm>
                <a:off x="7819689" y="2591271"/>
                <a:ext cx="773749" cy="400313"/>
              </a:xfrm>
              <a:prstGeom prst="rect">
                <a:avLst/>
              </a:prstGeom>
              <a:noFill/>
              <a:ln w="9525">
                <a:noFill/>
                <a:miter lim="800000"/>
                <a:headEnd/>
                <a:tailEnd/>
              </a:ln>
            </p:spPr>
            <p:txBody>
              <a:bodyPr wrap="none">
                <a:spAutoFit/>
              </a:bodyPr>
              <a:lstStyle/>
              <a:p>
                <a:r>
                  <a:rPr lang="en-PH" sz="1400" b="1">
                    <a:latin typeface="Century Gothic" pitchFamily="34" charset="0"/>
                    <a:sym typeface="Arial" pitchFamily="34" charset="0"/>
                  </a:rPr>
                  <a:t>LRPA</a:t>
                </a:r>
              </a:p>
            </p:txBody>
          </p:sp>
        </p:grpSp>
        <p:sp>
          <p:nvSpPr>
            <p:cNvPr id="55" name="Down Arrow 54"/>
            <p:cNvSpPr/>
            <p:nvPr/>
          </p:nvSpPr>
          <p:spPr>
            <a:xfrm>
              <a:off x="349919" y="3384572"/>
              <a:ext cx="2785410" cy="882928"/>
            </a:xfrm>
            <a:prstGeom prst="downArrow">
              <a:avLst>
                <a:gd name="adj1" fmla="val 74243"/>
                <a:gd name="adj2" fmla="val 50000"/>
              </a:avLst>
            </a:prstGeom>
            <a:solidFill>
              <a:schemeClr val="tx2">
                <a:lumMod val="40000"/>
                <a:lumOff val="60000"/>
              </a:schemeClr>
            </a:solidFill>
            <a:ln w="9525">
              <a:solidFill>
                <a:schemeClr val="tx1"/>
              </a:solidFill>
              <a:round/>
              <a:headEnd/>
              <a:tailEnd/>
            </a:ln>
          </p:spPr>
          <p:txBody>
            <a:bodyPr wrap="none" anchor="ctr"/>
            <a:lstStyle/>
            <a:p>
              <a:pPr algn="ctr" eaLnBrk="0" hangingPunct="0">
                <a:defRPr/>
              </a:pPr>
              <a:r>
                <a:rPr lang="en-US" dirty="0">
                  <a:ea typeface="ＭＳ Ｐゴシック" panose="020B0600070205080204" pitchFamily="34" charset="-128"/>
                </a:rPr>
                <a:t>Identify</a:t>
              </a:r>
            </a:p>
          </p:txBody>
        </p:sp>
      </p:grpSp>
      <p:grpSp>
        <p:nvGrpSpPr>
          <p:cNvPr id="8" name="Group 77"/>
          <p:cNvGrpSpPr>
            <a:grpSpLocks/>
          </p:cNvGrpSpPr>
          <p:nvPr/>
        </p:nvGrpSpPr>
        <p:grpSpPr bwMode="auto">
          <a:xfrm>
            <a:off x="349250" y="4419600"/>
            <a:ext cx="5360988" cy="1004888"/>
            <a:chOff x="349920" y="4419600"/>
            <a:chExt cx="5360318" cy="1004888"/>
          </a:xfrm>
        </p:grpSpPr>
        <p:grpSp>
          <p:nvGrpSpPr>
            <p:cNvPr id="40983" name="Group 29"/>
            <p:cNvGrpSpPr>
              <a:grpSpLocks/>
            </p:cNvGrpSpPr>
            <p:nvPr/>
          </p:nvGrpSpPr>
          <p:grpSpPr bwMode="auto">
            <a:xfrm>
              <a:off x="3145045" y="4648555"/>
              <a:ext cx="1164037" cy="775933"/>
              <a:chOff x="3581400" y="4545480"/>
              <a:chExt cx="1285875" cy="750130"/>
            </a:xfrm>
          </p:grpSpPr>
          <p:pic>
            <p:nvPicPr>
              <p:cNvPr id="40988" name="Picture 3"/>
              <p:cNvPicPr>
                <a:picLocks noChangeArrowheads="1"/>
              </p:cNvPicPr>
              <p:nvPr/>
            </p:nvPicPr>
            <p:blipFill>
              <a:blip r:embed="rId8" cstate="print"/>
              <a:srcRect/>
              <a:stretch>
                <a:fillRect/>
              </a:stretch>
            </p:blipFill>
            <p:spPr bwMode="auto">
              <a:xfrm>
                <a:off x="3581400" y="4545480"/>
                <a:ext cx="1285875" cy="472922"/>
              </a:xfrm>
              <a:prstGeom prst="rect">
                <a:avLst/>
              </a:prstGeom>
              <a:noFill/>
              <a:ln w="9525">
                <a:noFill/>
                <a:miter lim="800000"/>
                <a:headEnd/>
                <a:tailEnd/>
              </a:ln>
            </p:spPr>
          </p:pic>
          <p:sp>
            <p:nvSpPr>
              <p:cNvPr id="40989" name="TextBox 25"/>
              <p:cNvSpPr txBox="1">
                <a:spLocks noChangeArrowheads="1"/>
              </p:cNvSpPr>
              <p:nvPr/>
            </p:nvSpPr>
            <p:spPr bwMode="auto">
              <a:xfrm>
                <a:off x="3810000" y="4987833"/>
                <a:ext cx="917239" cy="307777"/>
              </a:xfrm>
              <a:prstGeom prst="rect">
                <a:avLst/>
              </a:prstGeom>
              <a:noFill/>
              <a:ln w="9525">
                <a:noFill/>
                <a:miter lim="800000"/>
                <a:headEnd/>
                <a:tailEnd/>
              </a:ln>
            </p:spPr>
            <p:txBody>
              <a:bodyPr wrap="none">
                <a:spAutoFit/>
              </a:bodyPr>
              <a:lstStyle/>
              <a:p>
                <a:r>
                  <a:rPr lang="en-PH" sz="1400" b="1">
                    <a:latin typeface="Century Gothic" pitchFamily="34" charset="0"/>
                    <a:sym typeface="Arial" pitchFamily="34" charset="0"/>
                  </a:rPr>
                  <a:t>SAA/LIFT</a:t>
                </a:r>
              </a:p>
            </p:txBody>
          </p:sp>
        </p:grpSp>
        <p:grpSp>
          <p:nvGrpSpPr>
            <p:cNvPr id="40984" name="Group 30"/>
            <p:cNvGrpSpPr>
              <a:grpSpLocks/>
            </p:cNvGrpSpPr>
            <p:nvPr/>
          </p:nvGrpSpPr>
          <p:grpSpPr bwMode="auto">
            <a:xfrm>
              <a:off x="4593624" y="4572290"/>
              <a:ext cx="1116614" cy="852127"/>
              <a:chOff x="5181600" y="4471531"/>
              <a:chExt cx="1232958" cy="823971"/>
            </a:xfrm>
          </p:grpSpPr>
          <p:pic>
            <p:nvPicPr>
              <p:cNvPr id="40986" name="Picture 23"/>
              <p:cNvPicPr>
                <a:picLocks noChangeAspect="1"/>
              </p:cNvPicPr>
              <p:nvPr/>
            </p:nvPicPr>
            <p:blipFill>
              <a:blip r:embed="rId9" cstate="print"/>
              <a:srcRect/>
              <a:stretch>
                <a:fillRect/>
              </a:stretch>
            </p:blipFill>
            <p:spPr bwMode="auto">
              <a:xfrm>
                <a:off x="5181600" y="4471531"/>
                <a:ext cx="1232958" cy="533401"/>
              </a:xfrm>
              <a:prstGeom prst="rect">
                <a:avLst/>
              </a:prstGeom>
              <a:noFill/>
              <a:ln w="9525">
                <a:noFill/>
                <a:miter lim="800000"/>
                <a:headEnd/>
                <a:tailEnd/>
              </a:ln>
            </p:spPr>
          </p:pic>
          <p:sp>
            <p:nvSpPr>
              <p:cNvPr id="40987" name="TextBox 26"/>
              <p:cNvSpPr txBox="1">
                <a:spLocks noChangeArrowheads="1"/>
              </p:cNvSpPr>
              <p:nvPr/>
            </p:nvSpPr>
            <p:spPr bwMode="auto">
              <a:xfrm>
                <a:off x="5330073" y="4987725"/>
                <a:ext cx="537327" cy="307777"/>
              </a:xfrm>
              <a:prstGeom prst="rect">
                <a:avLst/>
              </a:prstGeom>
              <a:noFill/>
              <a:ln w="9525">
                <a:noFill/>
                <a:miter lim="800000"/>
                <a:headEnd/>
                <a:tailEnd/>
              </a:ln>
            </p:spPr>
            <p:txBody>
              <a:bodyPr wrap="none">
                <a:spAutoFit/>
              </a:bodyPr>
              <a:lstStyle/>
              <a:p>
                <a:r>
                  <a:rPr lang="en-PH" sz="1400" b="1">
                    <a:latin typeface="Century Gothic" pitchFamily="34" charset="0"/>
                    <a:sym typeface="Arial" pitchFamily="34" charset="0"/>
                  </a:rPr>
                  <a:t>MRF</a:t>
                </a:r>
              </a:p>
            </p:txBody>
          </p:sp>
        </p:grpSp>
        <p:sp>
          <p:nvSpPr>
            <p:cNvPr id="81" name="Down Arrow 80"/>
            <p:cNvSpPr/>
            <p:nvPr/>
          </p:nvSpPr>
          <p:spPr>
            <a:xfrm>
              <a:off x="349920" y="4419600"/>
              <a:ext cx="2792064" cy="869950"/>
            </a:xfrm>
            <a:prstGeom prst="downArrow">
              <a:avLst>
                <a:gd name="adj1" fmla="val 72621"/>
                <a:gd name="adj2" fmla="val 50000"/>
              </a:avLst>
            </a:prstGeom>
            <a:solidFill>
              <a:schemeClr val="tx2">
                <a:lumMod val="60000"/>
                <a:lumOff val="40000"/>
              </a:schemeClr>
            </a:solidFill>
            <a:ln w="9525">
              <a:solidFill>
                <a:schemeClr val="tx1"/>
              </a:solidFill>
              <a:round/>
              <a:headEnd/>
              <a:tailEnd/>
            </a:ln>
          </p:spPr>
          <p:txBody>
            <a:bodyPr wrap="none" anchor="ctr"/>
            <a:lstStyle/>
            <a:p>
              <a:pPr algn="ctr" eaLnBrk="0" hangingPunct="0">
                <a:defRPr/>
              </a:pPr>
              <a:r>
                <a:rPr lang="en-US" dirty="0">
                  <a:solidFill>
                    <a:schemeClr val="bg1"/>
                  </a:solidFill>
                  <a:ea typeface="ＭＳ Ｐゴシック" panose="020B0600070205080204" pitchFamily="34" charset="-128"/>
                </a:rPr>
                <a:t>Intercept</a:t>
              </a:r>
            </a:p>
          </p:txBody>
        </p:sp>
      </p:grpSp>
      <p:grpSp>
        <p:nvGrpSpPr>
          <p:cNvPr id="11" name="Group 85"/>
          <p:cNvGrpSpPr>
            <a:grpSpLocks/>
          </p:cNvGrpSpPr>
          <p:nvPr/>
        </p:nvGrpSpPr>
        <p:grpSpPr bwMode="auto">
          <a:xfrm>
            <a:off x="349250" y="5334000"/>
            <a:ext cx="5870575" cy="914400"/>
            <a:chOff x="349919" y="5334000"/>
            <a:chExt cx="5869906" cy="914400"/>
          </a:xfrm>
        </p:grpSpPr>
        <p:grpSp>
          <p:nvGrpSpPr>
            <p:cNvPr id="40978" name="Group 21"/>
            <p:cNvGrpSpPr>
              <a:grpSpLocks/>
            </p:cNvGrpSpPr>
            <p:nvPr/>
          </p:nvGrpSpPr>
          <p:grpSpPr bwMode="auto">
            <a:xfrm>
              <a:off x="3252769" y="5334000"/>
              <a:ext cx="2967056" cy="873114"/>
              <a:chOff x="3762004" y="5128323"/>
              <a:chExt cx="3277240" cy="844176"/>
            </a:xfrm>
          </p:grpSpPr>
          <p:pic>
            <p:nvPicPr>
              <p:cNvPr id="40980" name="Picture 10"/>
              <p:cNvPicPr>
                <a:picLocks noChangeAspect="1"/>
              </p:cNvPicPr>
              <p:nvPr/>
            </p:nvPicPr>
            <p:blipFill>
              <a:blip r:embed="rId10" cstate="print"/>
              <a:srcRect/>
              <a:stretch>
                <a:fillRect/>
              </a:stretch>
            </p:blipFill>
            <p:spPr bwMode="auto">
              <a:xfrm>
                <a:off x="3762004" y="5128323"/>
                <a:ext cx="1334119" cy="844176"/>
              </a:xfrm>
              <a:prstGeom prst="rect">
                <a:avLst/>
              </a:prstGeom>
              <a:noFill/>
              <a:ln w="9525">
                <a:noFill/>
                <a:miter lim="800000"/>
                <a:headEnd/>
                <a:tailEnd/>
              </a:ln>
            </p:spPr>
          </p:pic>
          <p:pic>
            <p:nvPicPr>
              <p:cNvPr id="40981" name="Picture 27"/>
              <p:cNvPicPr>
                <a:picLocks noChangeAspect="1"/>
              </p:cNvPicPr>
              <p:nvPr/>
            </p:nvPicPr>
            <p:blipFill>
              <a:blip r:embed="rId11" cstate="print"/>
              <a:srcRect/>
              <a:stretch>
                <a:fillRect/>
              </a:stretch>
            </p:blipFill>
            <p:spPr bwMode="auto">
              <a:xfrm>
                <a:off x="5558293" y="5275725"/>
                <a:ext cx="800100" cy="651373"/>
              </a:xfrm>
              <a:prstGeom prst="rect">
                <a:avLst/>
              </a:prstGeom>
              <a:noFill/>
              <a:ln w="9525">
                <a:noFill/>
                <a:miter lim="800000"/>
                <a:headEnd/>
                <a:tailEnd/>
              </a:ln>
            </p:spPr>
          </p:pic>
          <p:sp>
            <p:nvSpPr>
              <p:cNvPr id="40982" name="TextBox 28"/>
              <p:cNvSpPr txBox="1">
                <a:spLocks noChangeArrowheads="1"/>
              </p:cNvSpPr>
              <p:nvPr/>
            </p:nvSpPr>
            <p:spPr bwMode="auto">
              <a:xfrm>
                <a:off x="6474666" y="5570524"/>
                <a:ext cx="564578" cy="307777"/>
              </a:xfrm>
              <a:prstGeom prst="rect">
                <a:avLst/>
              </a:prstGeom>
              <a:noFill/>
              <a:ln w="9525">
                <a:noFill/>
                <a:miter lim="800000"/>
                <a:headEnd/>
                <a:tailEnd/>
              </a:ln>
            </p:spPr>
            <p:txBody>
              <a:bodyPr wrap="none">
                <a:spAutoFit/>
              </a:bodyPr>
              <a:lstStyle/>
              <a:p>
                <a:r>
                  <a:rPr lang="en-PH" sz="1400" b="1">
                    <a:latin typeface="Century Gothic" pitchFamily="34" charset="0"/>
                    <a:sym typeface="Arial" pitchFamily="34" charset="0"/>
                  </a:rPr>
                  <a:t>MDS</a:t>
                </a:r>
              </a:p>
            </p:txBody>
          </p:sp>
        </p:grpSp>
        <p:sp>
          <p:nvSpPr>
            <p:cNvPr id="88" name="Down Arrow 87"/>
            <p:cNvSpPr/>
            <p:nvPr/>
          </p:nvSpPr>
          <p:spPr>
            <a:xfrm>
              <a:off x="349919" y="5360988"/>
              <a:ext cx="2820667" cy="887412"/>
            </a:xfrm>
            <a:prstGeom prst="downArrow">
              <a:avLst>
                <a:gd name="adj1" fmla="val 74784"/>
                <a:gd name="adj2" fmla="val 50000"/>
              </a:avLst>
            </a:prstGeom>
            <a:solidFill>
              <a:schemeClr val="tx2">
                <a:lumMod val="75000"/>
              </a:schemeClr>
            </a:solidFill>
            <a:ln w="9525">
              <a:solidFill>
                <a:schemeClr val="tx1"/>
              </a:solidFill>
              <a:round/>
              <a:headEnd/>
              <a:tailEnd/>
            </a:ln>
          </p:spPr>
          <p:txBody>
            <a:bodyPr wrap="none" anchor="ctr"/>
            <a:lstStyle/>
            <a:p>
              <a:pPr algn="ctr" eaLnBrk="0" hangingPunct="0">
                <a:defRPr/>
              </a:pPr>
              <a:r>
                <a:rPr lang="en-US" dirty="0">
                  <a:solidFill>
                    <a:schemeClr val="bg1"/>
                  </a:solidFill>
                  <a:ea typeface="ＭＳ Ｐゴシック" panose="020B0600070205080204" pitchFamily="34" charset="-128"/>
                </a:rPr>
                <a:t>Neutralize</a:t>
              </a:r>
            </a:p>
          </p:txBody>
        </p:sp>
      </p:grpSp>
      <p:grpSp>
        <p:nvGrpSpPr>
          <p:cNvPr id="13" name="Group 91"/>
          <p:cNvGrpSpPr>
            <a:grpSpLocks/>
          </p:cNvGrpSpPr>
          <p:nvPr/>
        </p:nvGrpSpPr>
        <p:grpSpPr bwMode="auto">
          <a:xfrm>
            <a:off x="349250" y="2209800"/>
            <a:ext cx="5449888" cy="1020763"/>
            <a:chOff x="349920" y="2209800"/>
            <a:chExt cx="5449906" cy="1020234"/>
          </a:xfrm>
        </p:grpSpPr>
        <p:sp>
          <p:nvSpPr>
            <p:cNvPr id="93" name="Down Arrow 92"/>
            <p:cNvSpPr/>
            <p:nvPr/>
          </p:nvSpPr>
          <p:spPr>
            <a:xfrm>
              <a:off x="349920" y="2377988"/>
              <a:ext cx="2795597" cy="852046"/>
            </a:xfrm>
            <a:prstGeom prst="downArrow">
              <a:avLst>
                <a:gd name="adj1" fmla="val 70422"/>
                <a:gd name="adj2" fmla="val 50000"/>
              </a:avLst>
            </a:prstGeom>
            <a:solidFill>
              <a:schemeClr val="tx2">
                <a:lumMod val="20000"/>
                <a:lumOff val="80000"/>
              </a:schemeClr>
            </a:solidFill>
            <a:ln w="9525">
              <a:solidFill>
                <a:schemeClr val="tx1"/>
              </a:solidFill>
              <a:round/>
              <a:headEnd/>
              <a:tailEnd/>
            </a:ln>
          </p:spPr>
          <p:txBody>
            <a:bodyPr wrap="none" anchor="ctr"/>
            <a:lstStyle/>
            <a:p>
              <a:pPr algn="ctr" eaLnBrk="0" hangingPunct="0">
                <a:defRPr/>
              </a:pPr>
              <a:r>
                <a:rPr lang="en-US" dirty="0">
                  <a:ea typeface="ＭＳ Ｐゴシック" panose="020B0600070205080204" pitchFamily="34" charset="-128"/>
                </a:rPr>
                <a:t>Detect</a:t>
              </a:r>
            </a:p>
          </p:txBody>
        </p:sp>
        <p:pic>
          <p:nvPicPr>
            <p:cNvPr id="40974" name="Picture 14"/>
            <p:cNvPicPr>
              <a:picLocks noChangeAspect="1"/>
            </p:cNvPicPr>
            <p:nvPr/>
          </p:nvPicPr>
          <p:blipFill>
            <a:blip r:embed="rId12" cstate="print"/>
            <a:srcRect/>
            <a:stretch>
              <a:fillRect/>
            </a:stretch>
          </p:blipFill>
          <p:spPr bwMode="auto">
            <a:xfrm>
              <a:off x="4020042" y="2228362"/>
              <a:ext cx="1779784" cy="927348"/>
            </a:xfrm>
            <a:prstGeom prst="rect">
              <a:avLst/>
            </a:prstGeom>
            <a:noFill/>
            <a:ln w="19050">
              <a:solidFill>
                <a:schemeClr val="tx1"/>
              </a:solidFill>
              <a:miter lim="800000"/>
              <a:headEnd/>
              <a:tailEnd/>
            </a:ln>
          </p:spPr>
        </p:pic>
        <p:grpSp>
          <p:nvGrpSpPr>
            <p:cNvPr id="40975" name="Group 94"/>
            <p:cNvGrpSpPr>
              <a:grpSpLocks/>
            </p:cNvGrpSpPr>
            <p:nvPr/>
          </p:nvGrpSpPr>
          <p:grpSpPr bwMode="auto">
            <a:xfrm>
              <a:off x="3100534" y="2209800"/>
              <a:ext cx="751450" cy="869831"/>
              <a:chOff x="4953000" y="2286000"/>
              <a:chExt cx="751450" cy="869831"/>
            </a:xfrm>
          </p:grpSpPr>
          <p:pic>
            <p:nvPicPr>
              <p:cNvPr id="40976" name="Picture 2"/>
              <p:cNvPicPr>
                <a:picLocks noChangeAspect="1"/>
              </p:cNvPicPr>
              <p:nvPr/>
            </p:nvPicPr>
            <p:blipFill>
              <a:blip r:embed="rId13" cstate="print"/>
              <a:srcRect/>
              <a:stretch>
                <a:fillRect/>
              </a:stretch>
            </p:blipFill>
            <p:spPr bwMode="auto">
              <a:xfrm>
                <a:off x="4953000" y="2286000"/>
                <a:ext cx="547393" cy="527992"/>
              </a:xfrm>
              <a:prstGeom prst="rect">
                <a:avLst/>
              </a:prstGeom>
              <a:noFill/>
              <a:ln w="9525">
                <a:noFill/>
                <a:miter lim="800000"/>
                <a:headEnd/>
                <a:tailEnd/>
              </a:ln>
            </p:spPr>
          </p:pic>
          <p:sp>
            <p:nvSpPr>
              <p:cNvPr id="40977" name="TextBox 12"/>
              <p:cNvSpPr txBox="1">
                <a:spLocks noChangeArrowheads="1"/>
              </p:cNvSpPr>
              <p:nvPr/>
            </p:nvSpPr>
            <p:spPr bwMode="auto">
              <a:xfrm>
                <a:off x="5004556" y="2837988"/>
                <a:ext cx="699894" cy="317843"/>
              </a:xfrm>
              <a:prstGeom prst="rect">
                <a:avLst/>
              </a:prstGeom>
              <a:noFill/>
              <a:ln w="9525">
                <a:noFill/>
                <a:miter lim="800000"/>
                <a:headEnd/>
                <a:tailEnd/>
              </a:ln>
            </p:spPr>
            <p:txBody>
              <a:bodyPr wrap="none">
                <a:spAutoFit/>
              </a:bodyPr>
              <a:lstStyle/>
              <a:p>
                <a:r>
                  <a:rPr lang="en-PH" sz="1400" b="1">
                    <a:latin typeface="Century Gothic" pitchFamily="34" charset="0"/>
                    <a:sym typeface="Arial" pitchFamily="34" charset="0"/>
                  </a:rPr>
                  <a:t>RADAR</a:t>
                </a:r>
              </a:p>
            </p:txBody>
          </p:sp>
        </p:grpSp>
      </p:grpSp>
      <p:sp>
        <p:nvSpPr>
          <p:cNvPr id="40972" name="Slide Number Placeholder 37"/>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4E5CE587-F24F-4203-ADB7-B37D698B02DF}" type="slidenum">
              <a:rPr lang="en-PH" smtClean="0"/>
              <a:pPr>
                <a:defRPr/>
              </a:pPr>
              <a:t>22</a:t>
            </a:fld>
            <a:endParaRPr lang="en-PH" smtClean="0"/>
          </a:p>
        </p:txBody>
      </p:sp>
    </p:spTree>
  </p:cSld>
  <p:clrMapOvr>
    <a:overrideClrMapping bg1="lt1" tx1="dk1" bg2="lt2" tx2="dk2" accent1="accent1" accent2="accent2" accent3="accent3" accent4="accent4" accent5="accent5" accent6="accent6" hlink="hlink" folHlink="folHlink"/>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TextBox 43"/>
          <p:cNvSpPr txBox="1"/>
          <p:nvPr/>
        </p:nvSpPr>
        <p:spPr>
          <a:xfrm>
            <a:off x="76200" y="3473450"/>
            <a:ext cx="3200400" cy="1708150"/>
          </a:xfrm>
          <a:prstGeom prst="rect">
            <a:avLst/>
          </a:prstGeom>
          <a:noFill/>
        </p:spPr>
        <p:txBody>
          <a:bodyPr lIns="91430" tIns="45715" rIns="91430" bIns="45715">
            <a:spAutoFit/>
          </a:bodyPr>
          <a:lstStyle/>
          <a:p>
            <a:pPr marL="236538" indent="-236538" eaLnBrk="0" hangingPunct="0">
              <a:defRPr/>
            </a:pPr>
            <a:r>
              <a:rPr lang="en-US" b="1" dirty="0">
                <a:solidFill>
                  <a:srgbClr val="FF0000"/>
                </a:solidFill>
                <a:latin typeface="Arial" pitchFamily="34" charset="0"/>
                <a:cs typeface="Arial" pitchFamily="34" charset="0"/>
              </a:rPr>
              <a:t>Future Radar Sites:</a:t>
            </a:r>
            <a:endParaRPr lang="en-US" sz="800" b="1" dirty="0">
              <a:latin typeface="Arial" pitchFamily="34" charset="0"/>
              <a:cs typeface="Arial" pitchFamily="34" charset="0"/>
            </a:endParaRPr>
          </a:p>
          <a:p>
            <a:pPr marL="403225" indent="-228600" eaLnBrk="0" hangingPunct="0">
              <a:spcAft>
                <a:spcPts val="600"/>
              </a:spcAft>
              <a:buFont typeface="+mj-lt"/>
              <a:buAutoNum type="arabicPeriod" startAt="4"/>
              <a:defRPr/>
            </a:pPr>
            <a:r>
              <a:rPr lang="en-US" dirty="0">
                <a:solidFill>
                  <a:prstClr val="black"/>
                </a:solidFill>
                <a:latin typeface="Arial" pitchFamily="34" charset="0"/>
                <a:cs typeface="Arial" pitchFamily="34" charset="0"/>
              </a:rPr>
              <a:t>Panganiban, Cam Norte</a:t>
            </a:r>
          </a:p>
          <a:p>
            <a:pPr marL="177800" eaLnBrk="0" hangingPunct="0">
              <a:spcAft>
                <a:spcPts val="600"/>
              </a:spcAft>
              <a:buFontTx/>
              <a:buAutoNum type="arabicPeriod" startAt="4"/>
              <a:defRPr/>
            </a:pPr>
            <a:r>
              <a:rPr lang="en-US" dirty="0" err="1">
                <a:solidFill>
                  <a:prstClr val="black"/>
                </a:solidFill>
                <a:latin typeface="Arial" pitchFamily="34" charset="0"/>
                <a:cs typeface="Arial" pitchFamily="34" charset="0"/>
              </a:rPr>
              <a:t>Balut</a:t>
            </a:r>
            <a:r>
              <a:rPr lang="en-US" dirty="0">
                <a:solidFill>
                  <a:prstClr val="black"/>
                </a:solidFill>
                <a:latin typeface="Arial" pitchFamily="34" charset="0"/>
                <a:cs typeface="Arial" pitchFamily="34" charset="0"/>
              </a:rPr>
              <a:t> Island</a:t>
            </a:r>
            <a:endParaRPr lang="en-US" dirty="0">
              <a:latin typeface="Arial" pitchFamily="34" charset="0"/>
              <a:cs typeface="Arial" pitchFamily="34" charset="0"/>
            </a:endParaRPr>
          </a:p>
          <a:p>
            <a:pPr marL="177800" eaLnBrk="0" hangingPunct="0">
              <a:spcAft>
                <a:spcPts val="600"/>
              </a:spcAft>
              <a:buFontTx/>
              <a:buAutoNum type="arabicPeriod" startAt="4"/>
              <a:defRPr/>
            </a:pPr>
            <a:r>
              <a:rPr lang="en-US" dirty="0" err="1">
                <a:latin typeface="Arial" pitchFamily="34" charset="0"/>
                <a:cs typeface="Arial" pitchFamily="34" charset="0"/>
              </a:rPr>
              <a:t>Guiuan</a:t>
            </a:r>
            <a:r>
              <a:rPr lang="en-US" dirty="0">
                <a:latin typeface="Arial" pitchFamily="34" charset="0"/>
                <a:cs typeface="Arial" pitchFamily="34" charset="0"/>
              </a:rPr>
              <a:t>, Samar</a:t>
            </a:r>
          </a:p>
          <a:p>
            <a:pPr marL="177800" eaLnBrk="0" hangingPunct="0">
              <a:spcAft>
                <a:spcPts val="600"/>
              </a:spcAft>
              <a:buFontTx/>
              <a:buAutoNum type="arabicPeriod" startAt="4"/>
              <a:defRPr/>
            </a:pPr>
            <a:r>
              <a:rPr lang="en-US" dirty="0" err="1">
                <a:latin typeface="Arial" pitchFamily="34" charset="0"/>
                <a:cs typeface="Arial" pitchFamily="34" charset="0"/>
              </a:rPr>
              <a:t>Anini</a:t>
            </a:r>
            <a:r>
              <a:rPr lang="en-US" dirty="0">
                <a:latin typeface="Arial" pitchFamily="34" charset="0"/>
                <a:cs typeface="Arial" pitchFamily="34" charset="0"/>
              </a:rPr>
              <a:t>-y, Antique</a:t>
            </a:r>
          </a:p>
        </p:txBody>
      </p:sp>
      <p:sp>
        <p:nvSpPr>
          <p:cNvPr id="17" name="Title 1"/>
          <p:cNvSpPr txBox="1">
            <a:spLocks/>
          </p:cNvSpPr>
          <p:nvPr/>
        </p:nvSpPr>
        <p:spPr>
          <a:xfrm>
            <a:off x="457200" y="152400"/>
            <a:ext cx="8229600" cy="762000"/>
          </a:xfrm>
          <a:prstGeom prst="rect">
            <a:avLst/>
          </a:prstGeom>
        </p:spPr>
        <p:txBody>
          <a:bodyPr lIns="91430" tIns="45715" rIns="91430" bIns="45715">
            <a:scene3d>
              <a:camera prst="orthographicFront"/>
              <a:lightRig rig="threePt" dir="t"/>
            </a:scene3d>
            <a:sp3d extrusionH="57150">
              <a:bevelT w="38100" h="38100" prst="angle"/>
            </a:sp3d>
          </a:bodyPr>
          <a:lstStyle/>
          <a:p>
            <a:pPr algn="ctr" eaLnBrk="0" hangingPunct="0">
              <a:defRPr/>
            </a:pPr>
            <a:r>
              <a:rPr lang="en-PH" sz="4000" b="1" spc="50" dirty="0">
                <a:ln w="11430"/>
                <a:solidFill>
                  <a:srgbClr val="000090"/>
                </a:solidFill>
                <a:effectLst>
                  <a:outerShdw blurRad="76200" dist="50800" dir="5400000" algn="tl" rotWithShape="0">
                    <a:srgbClr val="000000">
                      <a:alpha val="65000"/>
                    </a:srgbClr>
                  </a:outerShdw>
                </a:effectLst>
                <a:latin typeface="Cambria"/>
                <a:cs typeface="Cambria"/>
              </a:rPr>
              <a:t>Radar Sites</a:t>
            </a:r>
          </a:p>
        </p:txBody>
      </p:sp>
      <p:sp>
        <p:nvSpPr>
          <p:cNvPr id="45" name="TextBox 44"/>
          <p:cNvSpPr txBox="1"/>
          <p:nvPr/>
        </p:nvSpPr>
        <p:spPr>
          <a:xfrm>
            <a:off x="76200" y="1111250"/>
            <a:ext cx="3200400" cy="1784350"/>
          </a:xfrm>
          <a:prstGeom prst="rect">
            <a:avLst/>
          </a:prstGeom>
          <a:noFill/>
        </p:spPr>
        <p:txBody>
          <a:bodyPr lIns="91430" tIns="45715" rIns="91430" bIns="45715">
            <a:spAutoFit/>
          </a:bodyPr>
          <a:lstStyle/>
          <a:p>
            <a:pPr eaLnBrk="0" hangingPunct="0">
              <a:defRPr/>
            </a:pPr>
            <a:r>
              <a:rPr lang="en-US" b="1" dirty="0">
                <a:solidFill>
                  <a:srgbClr val="0070C0"/>
                </a:solidFill>
                <a:latin typeface="Arial" pitchFamily="34" charset="0"/>
                <a:cs typeface="Arial" pitchFamily="34" charset="0"/>
              </a:rPr>
              <a:t>First 3 Radar Sites:</a:t>
            </a:r>
            <a:endParaRPr lang="en-US" sz="800" b="1" dirty="0">
              <a:solidFill>
                <a:srgbClr val="0070C0"/>
              </a:solidFill>
              <a:latin typeface="Arial" pitchFamily="34" charset="0"/>
              <a:cs typeface="Arial" pitchFamily="34" charset="0"/>
            </a:endParaRPr>
          </a:p>
          <a:p>
            <a:pPr marL="177800" eaLnBrk="0" hangingPunct="0">
              <a:spcAft>
                <a:spcPts val="600"/>
              </a:spcAft>
              <a:buFontTx/>
              <a:buAutoNum type="arabicPeriod"/>
              <a:defRPr/>
            </a:pPr>
            <a:r>
              <a:rPr lang="en-US" dirty="0" err="1">
                <a:solidFill>
                  <a:prstClr val="black"/>
                </a:solidFill>
                <a:latin typeface="Arial" pitchFamily="34" charset="0"/>
                <a:cs typeface="Arial" pitchFamily="34" charset="0"/>
              </a:rPr>
              <a:t>Lubang</a:t>
            </a:r>
            <a:r>
              <a:rPr lang="en-US" dirty="0">
                <a:solidFill>
                  <a:prstClr val="black"/>
                </a:solidFill>
                <a:latin typeface="Arial" pitchFamily="34" charset="0"/>
                <a:cs typeface="Arial" pitchFamily="34" charset="0"/>
              </a:rPr>
              <a:t>, Occ. Mindoro</a:t>
            </a:r>
          </a:p>
          <a:p>
            <a:pPr marL="177800" eaLnBrk="0" hangingPunct="0">
              <a:spcAft>
                <a:spcPts val="600"/>
              </a:spcAft>
              <a:buFontTx/>
              <a:buAutoNum type="arabicPeriod"/>
              <a:defRPr/>
            </a:pPr>
            <a:r>
              <a:rPr lang="en-US" dirty="0" err="1">
                <a:solidFill>
                  <a:prstClr val="black"/>
                </a:solidFill>
                <a:latin typeface="Arial" pitchFamily="34" charset="0"/>
                <a:cs typeface="Arial" pitchFamily="34" charset="0"/>
              </a:rPr>
              <a:t>Pasuquin</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Ilocos</a:t>
            </a:r>
            <a:r>
              <a:rPr lang="en-US" dirty="0">
                <a:solidFill>
                  <a:prstClr val="black"/>
                </a:solidFill>
                <a:latin typeface="Arial" pitchFamily="34" charset="0"/>
                <a:cs typeface="Arial" pitchFamily="34" charset="0"/>
              </a:rPr>
              <a:t> Norte</a:t>
            </a:r>
          </a:p>
          <a:p>
            <a:pPr marL="177800" eaLnBrk="0" hangingPunct="0">
              <a:spcAft>
                <a:spcPts val="600"/>
              </a:spcAft>
              <a:buFontTx/>
              <a:buAutoNum type="arabicPeriod"/>
              <a:defRPr/>
            </a:pPr>
            <a:r>
              <a:rPr lang="en-US" dirty="0">
                <a:latin typeface="Arial" pitchFamily="34" charset="0"/>
                <a:cs typeface="Arial" pitchFamily="34" charset="0"/>
              </a:rPr>
              <a:t>Mt </a:t>
            </a:r>
            <a:r>
              <a:rPr lang="en-US" dirty="0" err="1">
                <a:latin typeface="Arial" pitchFamily="34" charset="0"/>
                <a:cs typeface="Arial" pitchFamily="34" charset="0"/>
              </a:rPr>
              <a:t>Salakot</a:t>
            </a:r>
            <a:r>
              <a:rPr lang="en-US" dirty="0">
                <a:latin typeface="Arial" pitchFamily="34" charset="0"/>
                <a:cs typeface="Arial" pitchFamily="34" charset="0"/>
              </a:rPr>
              <a:t> , Palawan</a:t>
            </a:r>
            <a:endParaRPr lang="en-US" dirty="0">
              <a:solidFill>
                <a:prstClr val="black"/>
              </a:solidFill>
              <a:latin typeface="Arial" pitchFamily="34" charset="0"/>
              <a:cs typeface="Arial" pitchFamily="34" charset="0"/>
            </a:endParaRPr>
          </a:p>
          <a:p>
            <a:pPr marL="177800" eaLnBrk="0" hangingPunct="0">
              <a:spcAft>
                <a:spcPts val="600"/>
              </a:spcAft>
              <a:buFontTx/>
              <a:buAutoNum type="arabicPeriod"/>
              <a:defRPr/>
            </a:pPr>
            <a:endParaRPr lang="en-US" dirty="0">
              <a:solidFill>
                <a:prstClr val="black"/>
              </a:solidFill>
              <a:latin typeface="Arial" pitchFamily="34" charset="0"/>
              <a:cs typeface="Arial" pitchFamily="34" charset="0"/>
            </a:endParaRPr>
          </a:p>
        </p:txBody>
      </p:sp>
      <p:sp>
        <p:nvSpPr>
          <p:cNvPr id="41989" name="TextBox 45"/>
          <p:cNvSpPr txBox="1">
            <a:spLocks noChangeArrowheads="1"/>
          </p:cNvSpPr>
          <p:nvPr/>
        </p:nvSpPr>
        <p:spPr bwMode="auto">
          <a:xfrm>
            <a:off x="76200" y="5638800"/>
            <a:ext cx="3200400" cy="646113"/>
          </a:xfrm>
          <a:prstGeom prst="rect">
            <a:avLst/>
          </a:prstGeom>
          <a:solidFill>
            <a:srgbClr val="F2F27A"/>
          </a:solidFill>
          <a:ln w="9525">
            <a:solidFill>
              <a:srgbClr val="F2F27A"/>
            </a:solidFill>
            <a:miter lim="800000"/>
            <a:headEnd/>
            <a:tailEnd/>
          </a:ln>
        </p:spPr>
        <p:txBody>
          <a:bodyPr lIns="91430" tIns="45715" rIns="91430" bIns="45715">
            <a:spAutoFit/>
          </a:bodyPr>
          <a:lstStyle/>
          <a:p>
            <a:pPr eaLnBrk="0" hangingPunct="0"/>
            <a:r>
              <a:rPr lang="en-PH" sz="1400" b="1" u="sng">
                <a:latin typeface="Arial" pitchFamily="34" charset="0"/>
              </a:rPr>
              <a:t>Legend:</a:t>
            </a:r>
          </a:p>
          <a:p>
            <a:pPr eaLnBrk="0" hangingPunct="0"/>
            <a:endParaRPr lang="en-PH" sz="800" b="1" u="sng">
              <a:solidFill>
                <a:srgbClr val="FF0000"/>
              </a:solidFill>
              <a:latin typeface="Arial" pitchFamily="34" charset="0"/>
            </a:endParaRPr>
          </a:p>
          <a:p>
            <a:pPr eaLnBrk="0" hangingPunct="0"/>
            <a:r>
              <a:rPr lang="en-PH" sz="1400">
                <a:solidFill>
                  <a:srgbClr val="000000"/>
                </a:solidFill>
                <a:latin typeface="Arial" pitchFamily="34" charset="0"/>
              </a:rPr>
              <a:t> Shaded Area – Radar Coverage</a:t>
            </a:r>
          </a:p>
        </p:txBody>
      </p:sp>
      <p:grpSp>
        <p:nvGrpSpPr>
          <p:cNvPr id="2" name="Group 27"/>
          <p:cNvGrpSpPr>
            <a:grpSpLocks/>
          </p:cNvGrpSpPr>
          <p:nvPr/>
        </p:nvGrpSpPr>
        <p:grpSpPr bwMode="auto">
          <a:xfrm>
            <a:off x="3505200" y="914400"/>
            <a:ext cx="4921250" cy="5715000"/>
            <a:chOff x="4953000" y="1360844"/>
            <a:chExt cx="3854858" cy="4963756"/>
          </a:xfrm>
        </p:grpSpPr>
        <p:pic>
          <p:nvPicPr>
            <p:cNvPr id="41992" name="Picture 5"/>
            <p:cNvPicPr>
              <a:picLocks noChangeAspect="1" noChangeArrowheads="1"/>
            </p:cNvPicPr>
            <p:nvPr/>
          </p:nvPicPr>
          <p:blipFill>
            <a:blip r:embed="rId3" cstate="print"/>
            <a:srcRect l="34329" t="8408" r="36906" b="9828"/>
            <a:stretch>
              <a:fillRect/>
            </a:stretch>
          </p:blipFill>
          <p:spPr bwMode="auto">
            <a:xfrm>
              <a:off x="4953000" y="1360844"/>
              <a:ext cx="3854858" cy="4963756"/>
            </a:xfrm>
            <a:prstGeom prst="rect">
              <a:avLst/>
            </a:prstGeom>
            <a:noFill/>
            <a:ln w="9525">
              <a:noFill/>
              <a:miter lim="800000"/>
              <a:headEnd/>
              <a:tailEnd/>
            </a:ln>
          </p:spPr>
        </p:pic>
        <p:sp>
          <p:nvSpPr>
            <p:cNvPr id="41993" name="TextBox 47"/>
            <p:cNvSpPr txBox="1">
              <a:spLocks noChangeArrowheads="1"/>
            </p:cNvSpPr>
            <p:nvPr/>
          </p:nvSpPr>
          <p:spPr bwMode="auto">
            <a:xfrm>
              <a:off x="6019800" y="4267200"/>
              <a:ext cx="228600" cy="294051"/>
            </a:xfrm>
            <a:prstGeom prst="rect">
              <a:avLst/>
            </a:prstGeom>
            <a:noFill/>
            <a:ln w="9525">
              <a:noFill/>
              <a:miter lim="800000"/>
              <a:headEnd/>
              <a:tailEnd/>
            </a:ln>
          </p:spPr>
          <p:txBody>
            <a:bodyPr>
              <a:spAutoFit/>
            </a:bodyPr>
            <a:lstStyle/>
            <a:p>
              <a:pPr algn="ctr" eaLnBrk="0" hangingPunct="0"/>
              <a:r>
                <a:rPr lang="en-PH" sz="1600">
                  <a:solidFill>
                    <a:srgbClr val="FFFF00"/>
                  </a:solidFill>
                </a:rPr>
                <a:t>3</a:t>
              </a:r>
            </a:p>
          </p:txBody>
        </p:sp>
        <p:sp>
          <p:nvSpPr>
            <p:cNvPr id="41994" name="TextBox 48"/>
            <p:cNvSpPr txBox="1">
              <a:spLocks noChangeArrowheads="1"/>
            </p:cNvSpPr>
            <p:nvPr/>
          </p:nvSpPr>
          <p:spPr bwMode="auto">
            <a:xfrm>
              <a:off x="6400800" y="2590800"/>
              <a:ext cx="228600" cy="338554"/>
            </a:xfrm>
            <a:prstGeom prst="rect">
              <a:avLst/>
            </a:prstGeom>
            <a:noFill/>
            <a:ln w="9525">
              <a:noFill/>
              <a:miter lim="800000"/>
              <a:headEnd/>
              <a:tailEnd/>
            </a:ln>
          </p:spPr>
          <p:txBody>
            <a:bodyPr>
              <a:spAutoFit/>
            </a:bodyPr>
            <a:lstStyle/>
            <a:p>
              <a:pPr algn="ctr" eaLnBrk="0" hangingPunct="0"/>
              <a:r>
                <a:rPr lang="en-PH" sz="1600">
                  <a:solidFill>
                    <a:srgbClr val="FFFF00"/>
                  </a:solidFill>
                </a:rPr>
                <a:t>2</a:t>
              </a:r>
            </a:p>
          </p:txBody>
        </p:sp>
        <p:sp>
          <p:nvSpPr>
            <p:cNvPr id="41995" name="TextBox 49"/>
            <p:cNvSpPr txBox="1">
              <a:spLocks noChangeArrowheads="1"/>
            </p:cNvSpPr>
            <p:nvPr/>
          </p:nvSpPr>
          <p:spPr bwMode="auto">
            <a:xfrm>
              <a:off x="6324600" y="3471446"/>
              <a:ext cx="228600" cy="294051"/>
            </a:xfrm>
            <a:prstGeom prst="rect">
              <a:avLst/>
            </a:prstGeom>
            <a:noFill/>
            <a:ln w="9525">
              <a:noFill/>
              <a:miter lim="800000"/>
              <a:headEnd/>
              <a:tailEnd/>
            </a:ln>
          </p:spPr>
          <p:txBody>
            <a:bodyPr>
              <a:spAutoFit/>
            </a:bodyPr>
            <a:lstStyle/>
            <a:p>
              <a:pPr algn="ctr" eaLnBrk="0" hangingPunct="0"/>
              <a:r>
                <a:rPr lang="en-PH" sz="1600">
                  <a:solidFill>
                    <a:srgbClr val="FFFF00"/>
                  </a:solidFill>
                </a:rPr>
                <a:t>1</a:t>
              </a:r>
            </a:p>
          </p:txBody>
        </p:sp>
        <p:sp>
          <p:nvSpPr>
            <p:cNvPr id="41996" name="TextBox 50"/>
            <p:cNvSpPr txBox="1">
              <a:spLocks noChangeArrowheads="1"/>
            </p:cNvSpPr>
            <p:nvPr/>
          </p:nvSpPr>
          <p:spPr bwMode="auto">
            <a:xfrm>
              <a:off x="7239000" y="3987969"/>
              <a:ext cx="228600" cy="294051"/>
            </a:xfrm>
            <a:prstGeom prst="rect">
              <a:avLst/>
            </a:prstGeom>
            <a:noFill/>
            <a:ln w="9525">
              <a:noFill/>
              <a:miter lim="800000"/>
              <a:headEnd/>
              <a:tailEnd/>
            </a:ln>
          </p:spPr>
          <p:txBody>
            <a:bodyPr>
              <a:spAutoFit/>
            </a:bodyPr>
            <a:lstStyle/>
            <a:p>
              <a:pPr algn="ctr" eaLnBrk="0" hangingPunct="0"/>
              <a:r>
                <a:rPr lang="en-PH" sz="1600">
                  <a:solidFill>
                    <a:srgbClr val="FFFF00"/>
                  </a:solidFill>
                </a:rPr>
                <a:t>6</a:t>
              </a:r>
            </a:p>
          </p:txBody>
        </p:sp>
        <p:sp>
          <p:nvSpPr>
            <p:cNvPr id="41997" name="TextBox 51"/>
            <p:cNvSpPr txBox="1">
              <a:spLocks noChangeArrowheads="1"/>
            </p:cNvSpPr>
            <p:nvPr/>
          </p:nvSpPr>
          <p:spPr bwMode="auto">
            <a:xfrm>
              <a:off x="7239000" y="4995446"/>
              <a:ext cx="228600" cy="338554"/>
            </a:xfrm>
            <a:prstGeom prst="rect">
              <a:avLst/>
            </a:prstGeom>
            <a:noFill/>
            <a:ln w="9525">
              <a:noFill/>
              <a:miter lim="800000"/>
              <a:headEnd/>
              <a:tailEnd/>
            </a:ln>
          </p:spPr>
          <p:txBody>
            <a:bodyPr>
              <a:spAutoFit/>
            </a:bodyPr>
            <a:lstStyle/>
            <a:p>
              <a:pPr algn="ctr" eaLnBrk="0" hangingPunct="0"/>
              <a:r>
                <a:rPr lang="en-PH" sz="1600">
                  <a:solidFill>
                    <a:srgbClr val="FFFF00"/>
                  </a:solidFill>
                </a:rPr>
                <a:t>5</a:t>
              </a:r>
            </a:p>
          </p:txBody>
        </p:sp>
        <p:sp>
          <p:nvSpPr>
            <p:cNvPr id="41998" name="TextBox 52"/>
            <p:cNvSpPr txBox="1">
              <a:spLocks noChangeArrowheads="1"/>
            </p:cNvSpPr>
            <p:nvPr/>
          </p:nvSpPr>
          <p:spPr bwMode="auto">
            <a:xfrm>
              <a:off x="6743495" y="3317029"/>
              <a:ext cx="228600" cy="294051"/>
            </a:xfrm>
            <a:prstGeom prst="rect">
              <a:avLst/>
            </a:prstGeom>
            <a:noFill/>
            <a:ln w="9525">
              <a:noFill/>
              <a:miter lim="800000"/>
              <a:headEnd/>
              <a:tailEnd/>
            </a:ln>
          </p:spPr>
          <p:txBody>
            <a:bodyPr>
              <a:spAutoFit/>
            </a:bodyPr>
            <a:lstStyle/>
            <a:p>
              <a:pPr algn="ctr" eaLnBrk="0" hangingPunct="0"/>
              <a:r>
                <a:rPr lang="en-PH" sz="1600">
                  <a:solidFill>
                    <a:srgbClr val="FFFF00"/>
                  </a:solidFill>
                </a:rPr>
                <a:t>4</a:t>
              </a:r>
            </a:p>
          </p:txBody>
        </p:sp>
        <p:sp>
          <p:nvSpPr>
            <p:cNvPr id="41999" name="TextBox 53"/>
            <p:cNvSpPr txBox="1">
              <a:spLocks noChangeArrowheads="1"/>
            </p:cNvSpPr>
            <p:nvPr/>
          </p:nvSpPr>
          <p:spPr bwMode="auto">
            <a:xfrm>
              <a:off x="6629400" y="4114800"/>
              <a:ext cx="228600" cy="294051"/>
            </a:xfrm>
            <a:prstGeom prst="rect">
              <a:avLst/>
            </a:prstGeom>
            <a:noFill/>
            <a:ln w="9525">
              <a:noFill/>
              <a:miter lim="800000"/>
              <a:headEnd/>
              <a:tailEnd/>
            </a:ln>
          </p:spPr>
          <p:txBody>
            <a:bodyPr>
              <a:spAutoFit/>
            </a:bodyPr>
            <a:lstStyle/>
            <a:p>
              <a:pPr algn="ctr" eaLnBrk="0" hangingPunct="0"/>
              <a:r>
                <a:rPr lang="en-PH" sz="1600" b="1">
                  <a:solidFill>
                    <a:schemeClr val="bg1"/>
                  </a:solidFill>
                </a:rPr>
                <a:t>7</a:t>
              </a:r>
              <a:endParaRPr lang="en-PH" b="1">
                <a:solidFill>
                  <a:schemeClr val="bg1"/>
                </a:solidFill>
              </a:endParaRPr>
            </a:p>
          </p:txBody>
        </p:sp>
      </p:grpSp>
      <p:sp>
        <p:nvSpPr>
          <p:cNvPr id="41991" name="Slide Number Placeholder 14"/>
          <p:cNvSpPr>
            <a:spLocks noGrp="1"/>
          </p:cNvSpPr>
          <p:nvPr>
            <p:ph type="sldNum" sz="quarter" idx="10"/>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4274E9B7-922C-41C7-B5B4-490F6FE31C30}" type="slidenum">
              <a:rPr lang="en-US" smtClean="0">
                <a:solidFill>
                  <a:srgbClr val="898989"/>
                </a:solidFill>
              </a:rPr>
              <a:pPr>
                <a:defRPr/>
              </a:pPr>
              <a:t>23</a:t>
            </a:fld>
            <a:endParaRPr lang="en-US" smtClean="0">
              <a:solidFill>
                <a:srgbClr val="898989"/>
              </a:solidFil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ircle(in)">
                                      <p:cBhvr>
                                        <p:cTn id="7" dur="10"/>
                                        <p:tgtEl>
                                          <p:spTgt spid="44"/>
                                        </p:tgtEl>
                                      </p:cBhvr>
                                    </p:animEffect>
                                  </p:childTnLst>
                                </p:cTn>
                              </p:par>
                            </p:childTnLst>
                          </p:cTn>
                        </p:par>
                        <p:par>
                          <p:cTn id="8" fill="hold">
                            <p:stCondLst>
                              <p:cond delay="1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49530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FINANCE</a:t>
            </a:r>
          </a:p>
        </p:txBody>
      </p:sp>
      <p:sp>
        <p:nvSpPr>
          <p:cNvPr id="35" name="Rounded Rectangle 34"/>
          <p:cNvSpPr/>
          <p:nvPr/>
        </p:nvSpPr>
        <p:spPr>
          <a:xfrm>
            <a:off x="4953000" y="4953000"/>
            <a:ext cx="2533650" cy="1096963"/>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Secure stakeholders’ support to generate adequate funding for the Flight Plan.</a:t>
            </a:r>
          </a:p>
        </p:txBody>
      </p:sp>
      <p:sp>
        <p:nvSpPr>
          <p:cNvPr id="41" name="Rounded Rectangle 40"/>
          <p:cNvSpPr/>
          <p:nvPr/>
        </p:nvSpPr>
        <p:spPr>
          <a:xfrm>
            <a:off x="38100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DOCTRINES</a:t>
            </a:r>
          </a:p>
        </p:txBody>
      </p:sp>
      <p:sp>
        <p:nvSpPr>
          <p:cNvPr id="42" name="Rounded Rectangle 41"/>
          <p:cNvSpPr/>
          <p:nvPr/>
        </p:nvSpPr>
        <p:spPr>
          <a:xfrm>
            <a:off x="64008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BASE FACILITIES</a:t>
            </a:r>
          </a:p>
        </p:txBody>
      </p:sp>
      <p:sp>
        <p:nvSpPr>
          <p:cNvPr id="40" name="Rounded Rectangle 39"/>
          <p:cNvSpPr/>
          <p:nvPr/>
        </p:nvSpPr>
        <p:spPr>
          <a:xfrm>
            <a:off x="12192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HUMAN RESOURCES</a:t>
            </a:r>
          </a:p>
        </p:txBody>
      </p:sp>
      <p:sp>
        <p:nvSpPr>
          <p:cNvPr id="39" name="Rounded Rectangle 38"/>
          <p:cNvSpPr/>
          <p:nvPr/>
        </p:nvSpPr>
        <p:spPr>
          <a:xfrm>
            <a:off x="63865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EQUIPMENT</a:t>
            </a:r>
          </a:p>
          <a:p>
            <a:pPr algn="ctr" eaLnBrk="0" hangingPunct="0">
              <a:defRPr/>
            </a:pPr>
            <a:r>
              <a:rPr lang="en-PH" sz="1400" b="1" dirty="0">
                <a:solidFill>
                  <a:schemeClr val="tx1"/>
                </a:solidFill>
                <a:latin typeface="Arial Narrow" pitchFamily="34" charset="0"/>
                <a:cs typeface="FZYaoTi"/>
              </a:rPr>
              <a:t>AND</a:t>
            </a:r>
          </a:p>
          <a:p>
            <a:pPr algn="ctr" eaLnBrk="0" hangingPunct="0">
              <a:defRPr/>
            </a:pPr>
            <a:r>
              <a:rPr lang="en-PH" sz="1400" b="1" dirty="0">
                <a:solidFill>
                  <a:schemeClr val="tx1"/>
                </a:solidFill>
                <a:latin typeface="Arial Narrow" pitchFamily="34" charset="0"/>
                <a:cs typeface="FZYaoTi"/>
              </a:rPr>
              <a:t>RESEARCH &amp; DEVELOPMENT</a:t>
            </a:r>
          </a:p>
        </p:txBody>
      </p:sp>
      <p:sp>
        <p:nvSpPr>
          <p:cNvPr id="38" name="Rounded Rectangle 37"/>
          <p:cNvSpPr/>
          <p:nvPr/>
        </p:nvSpPr>
        <p:spPr>
          <a:xfrm>
            <a:off x="3790950"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TRAINING</a:t>
            </a:r>
          </a:p>
        </p:txBody>
      </p:sp>
      <p:sp>
        <p:nvSpPr>
          <p:cNvPr id="37" name="Rounded Rectangle 36"/>
          <p:cNvSpPr/>
          <p:nvPr/>
        </p:nvSpPr>
        <p:spPr>
          <a:xfrm>
            <a:off x="12049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ORGANIZATION</a:t>
            </a:r>
          </a:p>
        </p:txBody>
      </p:sp>
      <p:sp>
        <p:nvSpPr>
          <p:cNvPr id="29" name="Rounded Rectangle 28"/>
          <p:cNvSpPr/>
          <p:nvPr/>
        </p:nvSpPr>
        <p:spPr>
          <a:xfrm>
            <a:off x="6381750" y="2590800"/>
            <a:ext cx="2533650" cy="1096963"/>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Acquire and upgrade air </a:t>
            </a:r>
            <a:r>
              <a:rPr lang="en-PH" sz="1400" b="1" dirty="0" err="1">
                <a:solidFill>
                  <a:schemeClr val="tx1"/>
                </a:solidFill>
                <a:latin typeface="Arial Narrow" pitchFamily="34" charset="0"/>
                <a:cs typeface="FZYaoTi"/>
              </a:rPr>
              <a:t>defense</a:t>
            </a:r>
            <a:r>
              <a:rPr lang="en-PH" sz="1400" b="1" dirty="0">
                <a:solidFill>
                  <a:schemeClr val="tx1"/>
                </a:solidFill>
                <a:latin typeface="Arial Narrow" pitchFamily="34" charset="0"/>
                <a:cs typeface="FZYaoTi"/>
              </a:rPr>
              <a:t> equipment complemented by research and development for Territorial Defense (TD)</a:t>
            </a:r>
          </a:p>
        </p:txBody>
      </p:sp>
      <p:sp>
        <p:nvSpPr>
          <p:cNvPr id="30" name="Rounded Rectangle 29"/>
          <p:cNvSpPr/>
          <p:nvPr/>
        </p:nvSpPr>
        <p:spPr>
          <a:xfrm>
            <a:off x="3810000" y="2590800"/>
            <a:ext cx="2533650" cy="1096963"/>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Provide training for mission-essential tasks </a:t>
            </a:r>
          </a:p>
          <a:p>
            <a:pPr algn="ctr" eaLnBrk="0" hangingPunct="0">
              <a:defRPr/>
            </a:pPr>
            <a:r>
              <a:rPr lang="en-PH" sz="1400" b="1" dirty="0">
                <a:solidFill>
                  <a:schemeClr val="tx1"/>
                </a:solidFill>
                <a:latin typeface="Arial Narrow" pitchFamily="34" charset="0"/>
                <a:ea typeface="FZYaoTi" pitchFamily="2" charset="-122"/>
              </a:rPr>
              <a:t>to support air defense capability upgrade.</a:t>
            </a:r>
          </a:p>
        </p:txBody>
      </p:sp>
      <p:sp>
        <p:nvSpPr>
          <p:cNvPr id="31" name="Rounded Rectangle 30"/>
          <p:cNvSpPr/>
          <p:nvPr/>
        </p:nvSpPr>
        <p:spPr>
          <a:xfrm>
            <a:off x="1187450" y="2590800"/>
            <a:ext cx="2533650" cy="1096963"/>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Restructure air </a:t>
            </a:r>
            <a:r>
              <a:rPr lang="en-PH" sz="1400" b="1" dirty="0" err="1">
                <a:solidFill>
                  <a:schemeClr val="tx1"/>
                </a:solidFill>
                <a:latin typeface="Arial Narrow" pitchFamily="34" charset="0"/>
                <a:ea typeface="FZYaoTi" pitchFamily="2" charset="-122"/>
              </a:rPr>
              <a:t>defense</a:t>
            </a:r>
            <a:r>
              <a:rPr lang="en-PH" sz="1400" b="1" dirty="0">
                <a:solidFill>
                  <a:schemeClr val="tx1"/>
                </a:solidFill>
                <a:latin typeface="Arial Narrow" pitchFamily="34" charset="0"/>
                <a:ea typeface="FZYaoTi" pitchFamily="2" charset="-122"/>
              </a:rPr>
              <a:t> organization into an integrated command.</a:t>
            </a:r>
          </a:p>
        </p:txBody>
      </p:sp>
      <p:sp>
        <p:nvSpPr>
          <p:cNvPr id="32" name="Rounded Rectangle 31"/>
          <p:cNvSpPr/>
          <p:nvPr/>
        </p:nvSpPr>
        <p:spPr>
          <a:xfrm>
            <a:off x="6400800" y="3810000"/>
            <a:ext cx="2533650" cy="1096963"/>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Upgrade base facilities and support system following an approved master development plan.</a:t>
            </a:r>
          </a:p>
        </p:txBody>
      </p:sp>
      <p:sp>
        <p:nvSpPr>
          <p:cNvPr id="33" name="Rounded Rectangle 32"/>
          <p:cNvSpPr/>
          <p:nvPr/>
        </p:nvSpPr>
        <p:spPr>
          <a:xfrm>
            <a:off x="3810000" y="3810000"/>
            <a:ext cx="2533650" cy="1096963"/>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Develop doctrines relevant to air </a:t>
            </a:r>
            <a:r>
              <a:rPr lang="en-PH" sz="1400" b="1" dirty="0" err="1">
                <a:solidFill>
                  <a:schemeClr val="tx1"/>
                </a:solidFill>
                <a:latin typeface="Arial Narrow" pitchFamily="34" charset="0"/>
                <a:cs typeface="FZYaoTi"/>
              </a:rPr>
              <a:t>defense</a:t>
            </a:r>
            <a:r>
              <a:rPr lang="en-PH" sz="1400" b="1" dirty="0">
                <a:solidFill>
                  <a:schemeClr val="tx1"/>
                </a:solidFill>
                <a:latin typeface="Arial Narrow" pitchFamily="34" charset="0"/>
                <a:cs typeface="FZYaoTi"/>
              </a:rPr>
              <a:t> operations at the strategic, operational and tactical levels.</a:t>
            </a:r>
          </a:p>
        </p:txBody>
      </p:sp>
      <p:sp>
        <p:nvSpPr>
          <p:cNvPr id="34" name="Rounded Rectangle 33"/>
          <p:cNvSpPr/>
          <p:nvPr/>
        </p:nvSpPr>
        <p:spPr>
          <a:xfrm>
            <a:off x="1219200" y="3810000"/>
            <a:ext cx="2533650" cy="1096963"/>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Provide and sustain the best talents for air </a:t>
            </a:r>
            <a:r>
              <a:rPr lang="en-PH" sz="1400" b="1" dirty="0" err="1">
                <a:solidFill>
                  <a:schemeClr val="tx1"/>
                </a:solidFill>
                <a:latin typeface="Arial Narrow" pitchFamily="34" charset="0"/>
                <a:ea typeface="FZYaoTi" pitchFamily="2" charset="-122"/>
              </a:rPr>
              <a:t>defense</a:t>
            </a:r>
            <a:r>
              <a:rPr lang="en-PH" sz="1400" b="1" dirty="0">
                <a:solidFill>
                  <a:schemeClr val="tx1"/>
                </a:solidFill>
                <a:latin typeface="Arial Narrow" pitchFamily="34" charset="0"/>
                <a:ea typeface="FZYaoTi" pitchFamily="2" charset="-122"/>
              </a:rPr>
              <a:t> prioritizing Air Defense Organization. </a:t>
            </a:r>
          </a:p>
        </p:txBody>
      </p:sp>
      <p:sp>
        <p:nvSpPr>
          <p:cNvPr id="43" name="Rounded Rectangle 42"/>
          <p:cNvSpPr/>
          <p:nvPr/>
        </p:nvSpPr>
        <p:spPr>
          <a:xfrm>
            <a:off x="23622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VALUES</a:t>
            </a:r>
          </a:p>
        </p:txBody>
      </p:sp>
      <p:sp>
        <p:nvSpPr>
          <p:cNvPr id="36" name="Rounded Rectangle 35"/>
          <p:cNvSpPr/>
          <p:nvPr/>
        </p:nvSpPr>
        <p:spPr>
          <a:xfrm>
            <a:off x="2362200" y="4953000"/>
            <a:ext cx="2533650" cy="1096963"/>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Pursue military values towards effective mission performance of Strategic Units</a:t>
            </a:r>
          </a:p>
        </p:txBody>
      </p:sp>
      <p:grpSp>
        <p:nvGrpSpPr>
          <p:cNvPr id="2" name="Group 24"/>
          <p:cNvGrpSpPr>
            <a:grpSpLocks/>
          </p:cNvGrpSpPr>
          <p:nvPr/>
        </p:nvGrpSpPr>
        <p:grpSpPr bwMode="auto">
          <a:xfrm>
            <a:off x="0" y="990600"/>
            <a:ext cx="1066800" cy="5049838"/>
            <a:chOff x="2" y="990600"/>
            <a:chExt cx="1066801" cy="5049371"/>
          </a:xfrm>
        </p:grpSpPr>
        <p:sp>
          <p:nvSpPr>
            <p:cNvPr id="9" name="Chevron 8"/>
            <p:cNvSpPr/>
            <p:nvPr/>
          </p:nvSpPr>
          <p:spPr>
            <a:xfrm rot="16200000">
              <a:off x="-492028" y="2576317"/>
              <a:ext cx="2050860" cy="1066801"/>
            </a:xfrm>
            <a:prstGeom prst="chevron">
              <a:avLst>
                <a:gd name="adj" fmla="val 38209"/>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Core Process</a:t>
              </a:r>
            </a:p>
          </p:txBody>
        </p:sp>
        <p:sp>
          <p:nvSpPr>
            <p:cNvPr id="10" name="Pentagon 9"/>
            <p:cNvSpPr/>
            <p:nvPr/>
          </p:nvSpPr>
          <p:spPr>
            <a:xfrm rot="16200000">
              <a:off x="-734099" y="4239069"/>
              <a:ext cx="2535004" cy="1066801"/>
            </a:xfrm>
            <a:prstGeom prst="homePlate">
              <a:avLst>
                <a:gd name="adj" fmla="val 39446"/>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Support Process</a:t>
              </a:r>
            </a:p>
          </p:txBody>
        </p:sp>
        <p:sp>
          <p:nvSpPr>
            <p:cNvPr id="11" name="Chevron 10"/>
            <p:cNvSpPr/>
            <p:nvPr/>
          </p:nvSpPr>
          <p:spPr>
            <a:xfrm rot="16200000">
              <a:off x="-315038" y="1305640"/>
              <a:ext cx="1696881" cy="1066801"/>
            </a:xfrm>
            <a:prstGeom prst="chevron">
              <a:avLst>
                <a:gd name="adj" fmla="val 39893"/>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Breakthrough</a:t>
              </a:r>
            </a:p>
          </p:txBody>
        </p:sp>
      </p:grpSp>
      <p:grpSp>
        <p:nvGrpSpPr>
          <p:cNvPr id="3" name="Group 25"/>
          <p:cNvGrpSpPr>
            <a:grpSpLocks/>
          </p:cNvGrpSpPr>
          <p:nvPr/>
        </p:nvGrpSpPr>
        <p:grpSpPr bwMode="auto">
          <a:xfrm>
            <a:off x="533400" y="0"/>
            <a:ext cx="8610600" cy="914400"/>
            <a:chOff x="1066800" y="0"/>
            <a:chExt cx="8077200" cy="914400"/>
          </a:xfrm>
        </p:grpSpPr>
        <p:sp>
          <p:nvSpPr>
            <p:cNvPr id="5" name="Rectangle 4"/>
            <p:cNvSpPr/>
            <p:nvPr/>
          </p:nvSpPr>
          <p:spPr>
            <a:xfrm>
              <a:off x="6171638" y="0"/>
              <a:ext cx="2972362" cy="914400"/>
            </a:xfrm>
            <a:prstGeom prst="rect">
              <a:avLst/>
            </a:prstGeom>
            <a:solidFill>
              <a:srgbClr val="00206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solidFill>
                  <a:schemeClr val="bg1"/>
                </a:solidFill>
                <a:latin typeface="Arial Narrow" pitchFamily="34" charset="0"/>
              </a:endParaRPr>
            </a:p>
          </p:txBody>
        </p:sp>
        <p:sp>
          <p:nvSpPr>
            <p:cNvPr id="43036" name="TextBox 6"/>
            <p:cNvSpPr txBox="1">
              <a:spLocks noChangeArrowheads="1"/>
            </p:cNvSpPr>
            <p:nvPr/>
          </p:nvSpPr>
          <p:spPr bwMode="auto">
            <a:xfrm>
              <a:off x="6248400" y="76200"/>
              <a:ext cx="2766403" cy="707886"/>
            </a:xfrm>
            <a:prstGeom prst="rect">
              <a:avLst/>
            </a:prstGeom>
            <a:solidFill>
              <a:srgbClr val="002060"/>
            </a:solidFill>
            <a:ln w="9525">
              <a:solidFill>
                <a:srgbClr val="002060"/>
              </a:solidFill>
              <a:miter lim="800000"/>
              <a:headEnd/>
              <a:tailEnd/>
            </a:ln>
          </p:spPr>
          <p:txBody>
            <a:bodyPr>
              <a:spAutoFit/>
            </a:bodyPr>
            <a:lstStyle/>
            <a:p>
              <a:pPr algn="ctr" eaLnBrk="0" hangingPunct="0"/>
              <a:r>
                <a:rPr lang="en-US" sz="1600" b="1">
                  <a:solidFill>
                    <a:schemeClr val="bg1"/>
                  </a:solidFill>
                  <a:latin typeface="Arial Narrow" pitchFamily="34" charset="0"/>
                  <a:ea typeface="FZYaoTi" pitchFamily="2" charset="-122"/>
                </a:rPr>
                <a:t>Philippine Air Force</a:t>
              </a:r>
              <a:endParaRPr lang="en-US" sz="2400" b="1">
                <a:solidFill>
                  <a:schemeClr val="bg1"/>
                </a:solidFill>
                <a:latin typeface="Arial Narrow" pitchFamily="34" charset="0"/>
                <a:ea typeface="FZYaoTi" pitchFamily="2" charset="-122"/>
              </a:endParaRPr>
            </a:p>
            <a:p>
              <a:pPr algn="ctr" eaLnBrk="0" hangingPunct="0"/>
              <a:r>
                <a:rPr lang="en-US" sz="2400" b="1">
                  <a:solidFill>
                    <a:schemeClr val="bg1"/>
                  </a:solidFill>
                  <a:latin typeface="Arial Narrow" pitchFamily="34" charset="0"/>
                  <a:ea typeface="FZYaoTi" pitchFamily="2" charset="-122"/>
                </a:rPr>
                <a:t>FLIGHT PLAN 2028</a:t>
              </a:r>
            </a:p>
          </p:txBody>
        </p:sp>
        <p:sp>
          <p:nvSpPr>
            <p:cNvPr id="16" name="Rectangle 15"/>
            <p:cNvSpPr/>
            <p:nvPr/>
          </p:nvSpPr>
          <p:spPr>
            <a:xfrm>
              <a:off x="1066800" y="0"/>
              <a:ext cx="5104838" cy="914400"/>
            </a:xfrm>
            <a:prstGeom prst="rect">
              <a:avLst/>
            </a:prstGeom>
            <a:no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latin typeface="Arial Narrow" pitchFamily="34" charset="0"/>
              </a:endParaRPr>
            </a:p>
          </p:txBody>
        </p:sp>
        <p:sp>
          <p:nvSpPr>
            <p:cNvPr id="44063" name="Rectangle 16"/>
            <p:cNvSpPr>
              <a:spLocks noChangeArrowheads="1"/>
            </p:cNvSpPr>
            <p:nvPr/>
          </p:nvSpPr>
          <p:spPr bwMode="auto">
            <a:xfrm>
              <a:off x="1066800" y="152400"/>
              <a:ext cx="5104838" cy="731838"/>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0" hangingPunct="0">
                <a:lnSpc>
                  <a:spcPct val="80000"/>
                </a:lnSpc>
                <a:spcBef>
                  <a:spcPct val="0"/>
                </a:spcBef>
                <a:buFontTx/>
                <a:buNone/>
                <a:defRPr/>
              </a:pPr>
              <a:r>
                <a:rPr lang="en-PH" b="1" dirty="0" smtClean="0">
                  <a:effectLst>
                    <a:outerShdw blurRad="38100" dist="38100" dir="2700000" algn="tl">
                      <a:srgbClr val="000000">
                        <a:alpha val="43137"/>
                      </a:srgbClr>
                    </a:outerShdw>
                  </a:effectLst>
                  <a:latin typeface="Arial Narrow" panose="020B0606020202030204" pitchFamily="34" charset="0"/>
                  <a:ea typeface="FZYaoTi" pitchFamily="2" charset="-122"/>
                </a:rPr>
                <a:t>V</a:t>
              </a:r>
              <a:r>
                <a:rPr lang="en-PH" sz="2800" b="1" dirty="0" smtClean="0">
                  <a:effectLst>
                    <a:outerShdw blurRad="38100" dist="38100" dir="2700000" algn="tl">
                      <a:srgbClr val="000000">
                        <a:alpha val="43137"/>
                      </a:srgbClr>
                    </a:outerShdw>
                  </a:effectLst>
                  <a:latin typeface="Arial Narrow" panose="020B0606020202030204" pitchFamily="34" charset="0"/>
                  <a:ea typeface="FZYaoTi" pitchFamily="2" charset="-122"/>
                </a:rPr>
                <a:t>ISION    </a:t>
              </a: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 A professional and competent Air Force </a:t>
              </a:r>
            </a:p>
            <a:p>
              <a:pPr algn="ctr" eaLnBrk="0" hangingPunct="0">
                <a:lnSpc>
                  <a:spcPct val="80000"/>
                </a:lnSpc>
                <a:spcBef>
                  <a:spcPct val="0"/>
                </a:spcBef>
                <a:buFontTx/>
                <a:buNone/>
                <a:defRPr/>
              </a:pP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responsive to national security and development.</a:t>
              </a:r>
              <a:endParaRPr lang="en-US" sz="1800" dirty="0" smtClean="0">
                <a:effectLst>
                  <a:outerShdw blurRad="38100" dist="38100" dir="2700000" algn="tl">
                    <a:srgbClr val="000000">
                      <a:alpha val="43137"/>
                    </a:srgbClr>
                  </a:outerShdw>
                </a:effectLst>
                <a:latin typeface="Arial Narrow" panose="020B0606020202030204" pitchFamily="34" charset="0"/>
                <a:ea typeface="FZYaoTi" pitchFamily="2" charset="-122"/>
              </a:endParaRPr>
            </a:p>
          </p:txBody>
        </p:sp>
      </p:grpSp>
      <p:grpSp>
        <p:nvGrpSpPr>
          <p:cNvPr id="4" name="Group 23"/>
          <p:cNvGrpSpPr>
            <a:grpSpLocks/>
          </p:cNvGrpSpPr>
          <p:nvPr/>
        </p:nvGrpSpPr>
        <p:grpSpPr bwMode="auto">
          <a:xfrm>
            <a:off x="0" y="6096000"/>
            <a:ext cx="9144000" cy="822325"/>
            <a:chOff x="0" y="6095998"/>
            <a:chExt cx="9144000" cy="822017"/>
          </a:xfrm>
        </p:grpSpPr>
        <p:sp>
          <p:nvSpPr>
            <p:cNvPr id="43033" name="TextBox 17"/>
            <p:cNvSpPr txBox="1">
              <a:spLocks noChangeArrowheads="1"/>
            </p:cNvSpPr>
            <p:nvPr/>
          </p:nvSpPr>
          <p:spPr bwMode="auto">
            <a:xfrm>
              <a:off x="5436096" y="6096003"/>
              <a:ext cx="3707904" cy="822012"/>
            </a:xfrm>
            <a:prstGeom prst="rect">
              <a:avLst/>
            </a:prstGeom>
            <a:solidFill>
              <a:srgbClr val="CC9900"/>
            </a:solidFill>
            <a:ln w="9525">
              <a:noFill/>
              <a:miter lim="800000"/>
              <a:headEnd/>
              <a:tailEnd/>
            </a:ln>
          </p:spPr>
          <p:txBody>
            <a:bodyPr>
              <a:spAutoFit/>
            </a:bodyPr>
            <a:lstStyle/>
            <a:p>
              <a:pPr algn="ctr" eaLnBrk="0" hangingPunct="0"/>
              <a:r>
                <a:rPr lang="en-SG" sz="1600" b="1">
                  <a:latin typeface="Arial Narrow" pitchFamily="34" charset="0"/>
                </a:rPr>
                <a:t>Core Values  </a:t>
              </a:r>
              <a:r>
                <a:rPr lang="en-PH" sz="1400" b="1">
                  <a:latin typeface="Arial Narrow" pitchFamily="34" charset="0"/>
                  <a:ea typeface="FZYaoTi" pitchFamily="2" charset="-122"/>
                </a:rPr>
                <a:t>Integrity </a:t>
              </a:r>
              <a:r>
                <a:rPr lang="en-PH" sz="1100" b="1">
                  <a:latin typeface="Arial Narrow" pitchFamily="34" charset="0"/>
                  <a:ea typeface="FZYaoTi" pitchFamily="2" charset="-122"/>
                </a:rPr>
                <a:t>◆</a:t>
              </a:r>
              <a:r>
                <a:rPr lang="en-PH" sz="1400" b="1">
                  <a:latin typeface="Arial Narrow" pitchFamily="34" charset="0"/>
                  <a:ea typeface="FZYaoTi" pitchFamily="2" charset="-122"/>
                </a:rPr>
                <a:t> Service Above Self  </a:t>
              </a:r>
            </a:p>
            <a:p>
              <a:pPr algn="ctr" eaLnBrk="0" hangingPunct="0"/>
              <a:r>
                <a:rPr lang="en-PH" sz="1200" b="1">
                  <a:latin typeface="Arial Narrow" pitchFamily="34" charset="0"/>
                  <a:ea typeface="FZYaoTi" pitchFamily="2" charset="-122"/>
                </a:rPr>
                <a:t>◆</a:t>
              </a:r>
              <a:r>
                <a:rPr lang="en-PH" sz="1400" b="1">
                  <a:latin typeface="Arial Narrow" pitchFamily="34" charset="0"/>
                  <a:ea typeface="FZYaoTi" pitchFamily="2" charset="-122"/>
                </a:rPr>
                <a:t> Teamwork </a:t>
              </a:r>
              <a:r>
                <a:rPr lang="en-PH" sz="1200" b="1">
                  <a:latin typeface="Arial Narrow" pitchFamily="34" charset="0"/>
                  <a:ea typeface="FZYaoTi" pitchFamily="2" charset="-122"/>
                </a:rPr>
                <a:t>◆  </a:t>
              </a:r>
              <a:r>
                <a:rPr lang="en-PH" sz="1400" b="1">
                  <a:latin typeface="Arial Narrow" pitchFamily="34" charset="0"/>
                  <a:ea typeface="FZYaoTi" pitchFamily="2" charset="-122"/>
                </a:rPr>
                <a:t>Excellence </a:t>
              </a:r>
              <a:r>
                <a:rPr lang="en-PH" sz="1200" b="1">
                  <a:latin typeface="Arial Narrow" pitchFamily="34" charset="0"/>
                  <a:ea typeface="FZYaoTi" pitchFamily="2" charset="-122"/>
                </a:rPr>
                <a:t>◆ </a:t>
              </a:r>
              <a:r>
                <a:rPr lang="en-PH" sz="1400" b="1">
                  <a:latin typeface="Arial Narrow" pitchFamily="34" charset="0"/>
                  <a:ea typeface="FZYaoTi" pitchFamily="2" charset="-122"/>
                </a:rPr>
                <a:t>Professionalism </a:t>
              </a:r>
            </a:p>
          </p:txBody>
        </p:sp>
        <p:sp>
          <p:nvSpPr>
            <p:cNvPr id="43034" name="TextBox 22"/>
            <p:cNvSpPr txBox="1">
              <a:spLocks noChangeArrowheads="1"/>
            </p:cNvSpPr>
            <p:nvPr/>
          </p:nvSpPr>
          <p:spPr bwMode="auto">
            <a:xfrm>
              <a:off x="0" y="6095998"/>
              <a:ext cx="5471592" cy="822012"/>
            </a:xfrm>
            <a:prstGeom prst="rect">
              <a:avLst/>
            </a:prstGeom>
            <a:solidFill>
              <a:srgbClr val="CC9900"/>
            </a:solidFill>
            <a:ln w="9525">
              <a:noFill/>
              <a:miter lim="800000"/>
              <a:headEnd/>
              <a:tailEnd/>
            </a:ln>
          </p:spPr>
          <p:txBody>
            <a:bodyPr>
              <a:spAutoFit/>
            </a:bodyPr>
            <a:lstStyle/>
            <a:p>
              <a:pPr algn="ctr" eaLnBrk="0" hangingPunct="0"/>
              <a:r>
                <a:rPr lang="en-SG" b="1">
                  <a:latin typeface="Arial Narrow" pitchFamily="34" charset="0"/>
                </a:rPr>
                <a:t>M</a:t>
              </a:r>
              <a:r>
                <a:rPr lang="en-SG" sz="1600" b="1">
                  <a:latin typeface="Arial Narrow" pitchFamily="34" charset="0"/>
                </a:rPr>
                <a:t>ISSION </a:t>
              </a:r>
              <a:r>
                <a:rPr lang="en-PH" sz="1400" b="1">
                  <a:latin typeface="Arial Narrow" pitchFamily="34" charset="0"/>
                  <a:ea typeface="FZYaoTi" pitchFamily="2" charset="-122"/>
                </a:rPr>
                <a:t>To organize, train, equip, maintain and provide forces to conduct prompt and sustained air operations to accomplish the AFP mission.</a:t>
              </a:r>
              <a:endParaRPr lang="en-PH" sz="1600" b="1">
                <a:latin typeface="Arial Narrow" pitchFamily="34" charset="0"/>
                <a:ea typeface="FZYaoTi" pitchFamily="2" charset="-122"/>
              </a:endParaRPr>
            </a:p>
          </p:txBody>
        </p:sp>
      </p:grpSp>
      <p:sp>
        <p:nvSpPr>
          <p:cNvPr id="27" name="Rectangle 26"/>
          <p:cNvSpPr/>
          <p:nvPr/>
        </p:nvSpPr>
        <p:spPr>
          <a:xfrm>
            <a:off x="1228790" y="1166618"/>
            <a:ext cx="7652941" cy="1368151"/>
          </a:xfrm>
          <a:prstGeom prst="rect">
            <a:avLst/>
          </a:prstGeom>
          <a:noFill/>
          <a:ln w="19050" cmpd="sng">
            <a:solidFill>
              <a:schemeClr val="tx2">
                <a:lumMod val="75000"/>
              </a:schemeClr>
            </a:solidFill>
            <a:prstDash val="sysDot"/>
          </a:ln>
          <a:effectLst/>
          <a:scene3d>
            <a:camera prst="orthographicFront">
              <a:rot lat="0" lon="0" rev="0"/>
            </a:camera>
            <a:lightRig rig="glow" dir="tl">
              <a:rot lat="0" lon="0" rev="1980000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600" dirty="0">
              <a:solidFill>
                <a:schemeClr val="accent2">
                  <a:lumMod val="20000"/>
                  <a:lumOff val="80000"/>
                </a:schemeClr>
              </a:solidFill>
              <a:latin typeface="Arial Narrow" pitchFamily="34" charset="0"/>
            </a:endParaRPr>
          </a:p>
        </p:txBody>
      </p:sp>
      <p:sp>
        <p:nvSpPr>
          <p:cNvPr id="28" name="Rounded Rectangle 27"/>
          <p:cNvSpPr/>
          <p:nvPr/>
        </p:nvSpPr>
        <p:spPr>
          <a:xfrm>
            <a:off x="2133600" y="1166813"/>
            <a:ext cx="5715000" cy="1368425"/>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600" b="1" dirty="0">
                <a:solidFill>
                  <a:schemeClr val="bg1"/>
                </a:solidFill>
                <a:latin typeface="Arial Narrow" pitchFamily="34" charset="0"/>
                <a:cs typeface="FZYaoTi"/>
              </a:rPr>
              <a:t>Build capability to detect, identify, intercept and neutralize intrusions in the Philippine Air Defense Identification Zone and West Philippine Sea by 2022 and the entire Philippines by 2028.</a:t>
            </a:r>
          </a:p>
        </p:txBody>
      </p:sp>
    </p:spTree>
  </p:cSld>
  <p:clrMapOvr>
    <a:masterClrMapping/>
  </p:clrMapOvr>
  <p:transition spd="med" advTm="30077">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nodeType="afterGroup">
                            <p:stCondLst>
                              <p:cond delay="1500"/>
                            </p:stCondLst>
                            <p:childTnLst>
                              <p:par>
                                <p:cTn id="17" presetID="21" presetClass="entr" presetSubtype="4"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heel(4)">
                                      <p:cBhvr>
                                        <p:cTn id="19" dur="500"/>
                                        <p:tgtEl>
                                          <p:spTgt spid="27"/>
                                        </p:tgtEl>
                                      </p:cBhvr>
                                    </p:animEffect>
                                  </p:childTnLst>
                                </p:cTn>
                              </p:par>
                            </p:childTnLst>
                          </p:cTn>
                        </p:par>
                        <p:par>
                          <p:cTn id="20" fill="hold" nodeType="afterGroup">
                            <p:stCondLst>
                              <p:cond delay="2000"/>
                            </p:stCondLst>
                            <p:childTnLst>
                              <p:par>
                                <p:cTn id="21" presetID="21" presetClass="entr" presetSubtype="4"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heel(4)">
                                      <p:cBhvr>
                                        <p:cTn id="23" dur="500"/>
                                        <p:tgtEl>
                                          <p:spTgt spid="28"/>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par>
                          <p:cTn id="44" fill="hold" nodeType="afterGroup">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par>
                          <p:cTn id="48" fill="hold" nodeType="afterGroup">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childTnLst>
                          </p:cTn>
                        </p:par>
                        <p:par>
                          <p:cTn id="52" fill="hold" nodeType="afterGroup">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par>
                          <p:cTn id="56" fill="hold" nodeType="afterGroup">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childTnLst>
                                </p:cTn>
                              </p:par>
                            </p:childTnLst>
                          </p:cTn>
                        </p:par>
                        <p:par>
                          <p:cTn id="60" fill="hold" nodeType="afterGroup">
                            <p:stCondLst>
                              <p:cond delay="75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childTnLst>
                                </p:cTn>
                              </p:par>
                            </p:childTnLst>
                          </p:cTn>
                        </p:par>
                        <p:par>
                          <p:cTn id="64" fill="hold" nodeType="afterGroup">
                            <p:stCondLst>
                              <p:cond delay="8500"/>
                            </p:stCondLst>
                            <p:childTnLst>
                              <p:par>
                                <p:cTn id="65" presetID="10" presetClass="entr" presetSubtype="0"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childTnLst>
                                </p:cTn>
                              </p:par>
                            </p:childTnLst>
                          </p:cTn>
                        </p:par>
                        <p:par>
                          <p:cTn id="68" fill="hold" nodeType="afterGroup">
                            <p:stCondLst>
                              <p:cond delay="9500"/>
                            </p:stCondLst>
                            <p:childTnLst>
                              <p:par>
                                <p:cTn id="69" presetID="10" presetClass="entr" presetSubtype="0" fill="hold" grpId="0"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1000"/>
                                        <p:tgtEl>
                                          <p:spTgt spid="34"/>
                                        </p:tgtEl>
                                      </p:cBhvr>
                                    </p:animEffect>
                                  </p:childTnLst>
                                </p:cTn>
                              </p:par>
                            </p:childTnLst>
                          </p:cTn>
                        </p:par>
                        <p:par>
                          <p:cTn id="72" fill="hold" nodeType="afterGroup">
                            <p:stCondLst>
                              <p:cond delay="10500"/>
                            </p:stCondLst>
                            <p:childTnLst>
                              <p:par>
                                <p:cTn id="73" presetID="10" presetClass="entr" presetSubtype="0" fill="hold" grpId="0" nodeType="after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1000"/>
                                        <p:tgtEl>
                                          <p:spTgt spid="33"/>
                                        </p:tgtEl>
                                      </p:cBhvr>
                                    </p:animEffect>
                                  </p:childTnLst>
                                </p:cTn>
                              </p:par>
                            </p:childTnLst>
                          </p:cTn>
                        </p:par>
                        <p:par>
                          <p:cTn id="76" fill="hold" nodeType="afterGroup">
                            <p:stCondLst>
                              <p:cond delay="11500"/>
                            </p:stCondLst>
                            <p:childTnLst>
                              <p:par>
                                <p:cTn id="77" presetID="10" presetClass="entr" presetSubtype="0"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1000"/>
                                        <p:tgtEl>
                                          <p:spTgt spid="32"/>
                                        </p:tgtEl>
                                      </p:cBhvr>
                                    </p:animEffect>
                                  </p:childTnLst>
                                </p:cTn>
                              </p:par>
                            </p:childTnLst>
                          </p:cTn>
                        </p:par>
                        <p:par>
                          <p:cTn id="80" fill="hold" nodeType="afterGroup">
                            <p:stCondLst>
                              <p:cond delay="12500"/>
                            </p:stCondLst>
                            <p:childTnLst>
                              <p:par>
                                <p:cTn id="81" presetID="10" presetClass="entr" presetSubtype="0" fill="hold" grpId="0" nodeType="after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1000"/>
                                        <p:tgtEl>
                                          <p:spTgt spid="36"/>
                                        </p:tgtEl>
                                      </p:cBhvr>
                                    </p:animEffect>
                                  </p:childTnLst>
                                </p:cTn>
                              </p:par>
                            </p:childTnLst>
                          </p:cTn>
                        </p:par>
                        <p:par>
                          <p:cTn id="84" fill="hold" nodeType="afterGroup">
                            <p:stCondLst>
                              <p:cond delay="13500"/>
                            </p:stCondLst>
                            <p:childTnLst>
                              <p:par>
                                <p:cTn id="85" presetID="10" presetClass="entr" presetSubtype="0" fill="hold" grpId="0" nodeType="after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5" grpId="0" animBg="1"/>
      <p:bldP spid="41" grpId="0" animBg="1"/>
      <p:bldP spid="42" grpId="0" animBg="1"/>
      <p:bldP spid="40" grpId="0" animBg="1"/>
      <p:bldP spid="39" grpId="0" animBg="1"/>
      <p:bldP spid="38" grpId="0" animBg="1"/>
      <p:bldP spid="37" grpId="0" animBg="1"/>
      <p:bldP spid="29" grpId="0" animBg="1"/>
      <p:bldP spid="30" grpId="0" animBg="1"/>
      <p:bldP spid="31" grpId="0" animBg="1"/>
      <p:bldP spid="32" grpId="0" animBg="1"/>
      <p:bldP spid="33" grpId="0" animBg="1"/>
      <p:bldP spid="34" grpId="0" animBg="1"/>
      <p:bldP spid="43" grpId="0" animBg="1"/>
      <p:bldP spid="36"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a:grpSpLocks/>
          </p:cNvGrpSpPr>
          <p:nvPr/>
        </p:nvGrpSpPr>
        <p:grpSpPr bwMode="auto">
          <a:xfrm>
            <a:off x="0" y="1447800"/>
            <a:ext cx="9144000" cy="3962400"/>
            <a:chOff x="0" y="1447800"/>
            <a:chExt cx="9144000" cy="3962400"/>
          </a:xfrm>
        </p:grpSpPr>
        <p:sp>
          <p:nvSpPr>
            <p:cNvPr id="4" name="Right Arrow 3"/>
            <p:cNvSpPr/>
            <p:nvPr/>
          </p:nvSpPr>
          <p:spPr>
            <a:xfrm>
              <a:off x="0" y="1447800"/>
              <a:ext cx="9144000" cy="3962400"/>
            </a:xfrm>
            <a:prstGeom prst="rightArrow">
              <a:avLst>
                <a:gd name="adj1" fmla="val 50000"/>
                <a:gd name="adj2" fmla="val 26352"/>
              </a:avLst>
            </a:prstGeom>
            <a:solidFill>
              <a:schemeClr val="accent4">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dirty="0"/>
            </a:p>
          </p:txBody>
        </p:sp>
        <p:sp>
          <p:nvSpPr>
            <p:cNvPr id="44110" name="TextBox 2"/>
            <p:cNvSpPr txBox="1">
              <a:spLocks noChangeArrowheads="1"/>
            </p:cNvSpPr>
            <p:nvPr/>
          </p:nvSpPr>
          <p:spPr bwMode="auto">
            <a:xfrm rot="-5400000">
              <a:off x="-130175" y="3178175"/>
              <a:ext cx="812800" cy="400050"/>
            </a:xfrm>
            <a:prstGeom prst="rect">
              <a:avLst/>
            </a:prstGeom>
            <a:noFill/>
            <a:ln w="9525">
              <a:noFill/>
              <a:miter lim="800000"/>
              <a:headEnd/>
              <a:tailEnd/>
            </a:ln>
          </p:spPr>
          <p:txBody>
            <a:bodyPr wrap="none">
              <a:spAutoFit/>
            </a:bodyPr>
            <a:lstStyle/>
            <a:p>
              <a:pPr eaLnBrk="0" hangingPunct="0"/>
              <a:r>
                <a:rPr lang="en-SG" sz="2000" b="1">
                  <a:latin typeface="FZYaoTi" pitchFamily="2" charset="-122"/>
                  <a:ea typeface="FZYaoTi" pitchFamily="2" charset="-122"/>
                </a:rPr>
                <a:t>FROM</a:t>
              </a:r>
            </a:p>
          </p:txBody>
        </p:sp>
        <p:sp>
          <p:nvSpPr>
            <p:cNvPr id="44111" name="TextBox 9"/>
            <p:cNvSpPr txBox="1">
              <a:spLocks noChangeArrowheads="1"/>
            </p:cNvSpPr>
            <p:nvPr/>
          </p:nvSpPr>
          <p:spPr bwMode="auto">
            <a:xfrm rot="-5400000">
              <a:off x="8174831" y="3298032"/>
              <a:ext cx="471487" cy="400050"/>
            </a:xfrm>
            <a:prstGeom prst="rect">
              <a:avLst/>
            </a:prstGeom>
            <a:noFill/>
            <a:ln w="9525">
              <a:noFill/>
              <a:miter lim="800000"/>
              <a:headEnd/>
              <a:tailEnd/>
            </a:ln>
          </p:spPr>
          <p:txBody>
            <a:bodyPr wrap="none">
              <a:spAutoFit/>
            </a:bodyPr>
            <a:lstStyle/>
            <a:p>
              <a:pPr eaLnBrk="0" hangingPunct="0"/>
              <a:r>
                <a:rPr lang="en-SG" sz="2000" b="1">
                  <a:latin typeface="FZYaoTi" pitchFamily="2" charset="-122"/>
                  <a:ea typeface="FZYaoTi" pitchFamily="2" charset="-122"/>
                </a:rPr>
                <a:t>TO</a:t>
              </a:r>
            </a:p>
          </p:txBody>
        </p:sp>
      </p:grpSp>
      <p:sp>
        <p:nvSpPr>
          <p:cNvPr id="2" name="Title 1"/>
          <p:cNvSpPr>
            <a:spLocks noGrp="1"/>
          </p:cNvSpPr>
          <p:nvPr>
            <p:ph type="title"/>
          </p:nvPr>
        </p:nvSpPr>
        <p:spPr>
          <a:xfrm>
            <a:off x="457200" y="-74613"/>
            <a:ext cx="8229600" cy="609601"/>
          </a:xfrm>
        </p:spPr>
        <p:txBody>
          <a:bodyPr/>
          <a:lstStyle/>
          <a:p>
            <a:pPr>
              <a:defRPr/>
            </a:pPr>
            <a:r>
              <a:rPr smtClean="0">
                <a:latin typeface="Cambria"/>
                <a:ea typeface="MS PGothic" pitchFamily="34" charset="-128"/>
                <a:cs typeface="Cambria"/>
              </a:rPr>
              <a:t>Strategic Change Agenda</a:t>
            </a:r>
            <a:endParaRPr>
              <a:latin typeface="Cambria"/>
              <a:ea typeface="MS PGothic" pitchFamily="34" charset="-128"/>
              <a:cs typeface="Cambria"/>
            </a:endParaRPr>
          </a:p>
        </p:txBody>
      </p:sp>
      <p:graphicFrame>
        <p:nvGraphicFramePr>
          <p:cNvPr id="5" name="Table 4"/>
          <p:cNvGraphicFramePr>
            <a:graphicFrameLocks noGrp="1"/>
          </p:cNvGraphicFramePr>
          <p:nvPr/>
        </p:nvGraphicFramePr>
        <p:xfrm>
          <a:off x="685800" y="838200"/>
          <a:ext cx="7315200" cy="5149854"/>
        </p:xfrm>
        <a:graphic>
          <a:graphicData uri="http://schemas.openxmlformats.org/drawingml/2006/table">
            <a:tbl>
              <a:tblPr>
                <a:tableStyleId>{FABFCF23-3B69-468F-B69F-88F6DE6A72F2}</a:tableStyleId>
              </a:tblPr>
              <a:tblGrid>
                <a:gridCol w="2902709"/>
                <a:gridCol w="1495760"/>
                <a:gridCol w="2916731"/>
              </a:tblGrid>
              <a:tr h="3972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sz="1200" u="none" strike="noStrike" cap="none" spc="0" normalizeH="0" baseline="0" dirty="0" smtClean="0">
                          <a:ln>
                            <a:noFill/>
                          </a:ln>
                          <a:solidFill>
                            <a:schemeClr val="tx1"/>
                          </a:solidFill>
                          <a:effectLst/>
                          <a:latin typeface="Arial" pitchFamily="34" charset="0"/>
                          <a:ea typeface="FZYaoTi" pitchFamily="2" charset="-122"/>
                          <a:cs typeface="Arial" pitchFamily="34" charset="0"/>
                        </a:rPr>
                        <a:t>Internal Security Operations</a:t>
                      </a:r>
                      <a:endParaRPr kumimoji="0" lang="en-PH" altLang="en-US"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endParaRPr>
                    </a:p>
                  </a:txBody>
                  <a:tcPr marT="45677" marB="45677" anchor="ctr" horzOverflow="overflow">
                    <a:lnL w="12700" cap="flat" cmpd="sng" algn="ctr">
                      <a:solidFill>
                        <a:schemeClr val="tx2">
                          <a:lumMod val="50000"/>
                        </a:schemeClr>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bg1"/>
                          </a:solidFill>
                          <a:effectLst/>
                          <a:latin typeface="Arial" pitchFamily="34" charset="0"/>
                          <a:ea typeface="FZYaoTi" pitchFamily="2" charset="-122"/>
                          <a:cs typeface="Arial" pitchFamily="34" charset="0"/>
                        </a:rPr>
                        <a:t>Focus</a:t>
                      </a:r>
                    </a:p>
                  </a:txBody>
                  <a:tcPr marT="45723" marB="45723" anchor="ctr" horzOverflow="overflow">
                    <a:lnT w="12700" cap="flat" cmpd="sng" algn="ctr">
                      <a:solidFill>
                        <a:schemeClr val="tx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PH" sz="1200" u="none" strike="noStrike" cap="none" spc="0" normalizeH="0" baseline="0" dirty="0" smtClean="0">
                          <a:ln>
                            <a:noFill/>
                          </a:ln>
                          <a:solidFill>
                            <a:schemeClr val="tx1"/>
                          </a:solidFill>
                          <a:effectLst/>
                          <a:latin typeface="Arial" pitchFamily="34" charset="0"/>
                          <a:ea typeface="FZYaoTi" pitchFamily="2" charset="-122"/>
                          <a:cs typeface="Arial" pitchFamily="34" charset="0"/>
                        </a:rPr>
                        <a:t>Territorial Defense</a:t>
                      </a:r>
                      <a:endParaRPr kumimoji="0" lang="en-PH" altLang="en-US"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endParaRPr>
                    </a:p>
                  </a:txBody>
                  <a:tcPr marT="45677" marB="45677" anchor="ctr" horzOverflow="overflow">
                    <a:lnR w="12700" cap="flat" cmpd="sng" algn="ctr">
                      <a:solidFill>
                        <a:schemeClr val="tx2">
                          <a:lumMod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4571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rPr>
                        <a:t>Unable to Enforce PADIZ</a:t>
                      </a:r>
                    </a:p>
                  </a:txBody>
                  <a:tcPr marT="45677" marB="45677" anchor="ctr" horzOverflow="overflow">
                    <a:lnL w="12700" cap="flat" cmpd="sng" algn="ctr">
                      <a:solidFill>
                        <a:schemeClr val="tx2">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bg1"/>
                          </a:solidFill>
                          <a:effectLst/>
                          <a:latin typeface="Arial" pitchFamily="34" charset="0"/>
                          <a:ea typeface="FZYaoTi" pitchFamily="2" charset="-122"/>
                          <a:cs typeface="Arial" pitchFamily="34" charset="0"/>
                        </a:rPr>
                        <a:t>Capability</a:t>
                      </a:r>
                    </a:p>
                  </a:txBody>
                  <a:tcPr marT="45723" marB="45723" anchor="ctr"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rPr>
                        <a:t>Full Air Defense Capability for PADIZ and West PH Sea</a:t>
                      </a:r>
                    </a:p>
                  </a:txBody>
                  <a:tcPr marT="45677" marB="45677" anchor="ctr" horzOverflow="overflow">
                    <a:lnR w="127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36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200" u="none" strike="noStrike" cap="none" spc="0" normalizeH="0" baseline="0" dirty="0" smtClean="0">
                          <a:ln>
                            <a:noFill/>
                          </a:ln>
                          <a:solidFill>
                            <a:schemeClr val="tx1"/>
                          </a:solidFill>
                          <a:effectLst/>
                          <a:latin typeface="Arial" pitchFamily="34" charset="0"/>
                          <a:ea typeface="FZYaoTi" pitchFamily="2" charset="-122"/>
                          <a:cs typeface="Arial" pitchFamily="34" charset="0"/>
                        </a:rPr>
                        <a:t>Air Defense Wing </a:t>
                      </a:r>
                      <a:endParaRPr kumimoji="0" lang="en-PH" altLang="en-US"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endParaRPr>
                    </a:p>
                  </a:txBody>
                  <a:tcPr marT="45677" marB="45677" anchor="ctr" horzOverflow="overflow">
                    <a:lnL w="12700" cap="flat" cmpd="sng" algn="ctr">
                      <a:solidFill>
                        <a:schemeClr val="tx2">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u="none" strike="noStrike" cap="none" spc="0" normalizeH="0" baseline="0" dirty="0" smtClean="0">
                          <a:ln>
                            <a:noFill/>
                          </a:ln>
                          <a:solidFill>
                            <a:schemeClr val="bg1"/>
                          </a:solidFill>
                          <a:effectLst/>
                          <a:latin typeface="Arial" pitchFamily="34" charset="0"/>
                          <a:ea typeface="FZYaoTi" pitchFamily="2" charset="-122"/>
                          <a:cs typeface="Arial" pitchFamily="34" charset="0"/>
                        </a:rPr>
                        <a:t>Organization</a:t>
                      </a:r>
                      <a:endParaRPr kumimoji="0" lang="en-PH" altLang="en-US" sz="1400" b="1" i="0" u="none" strike="noStrike" cap="none" spc="0" normalizeH="0" baseline="0" dirty="0" smtClean="0">
                        <a:ln>
                          <a:noFill/>
                        </a:ln>
                        <a:solidFill>
                          <a:schemeClr val="bg1"/>
                        </a:solidFill>
                        <a:effectLst/>
                        <a:latin typeface="Arial" pitchFamily="34" charset="0"/>
                        <a:ea typeface="FZYaoTi" pitchFamily="2" charset="-122"/>
                        <a:cs typeface="Arial" pitchFamily="34" charset="0"/>
                      </a:endParaRPr>
                    </a:p>
                  </a:txBody>
                  <a:tcPr marT="45723" marB="45723" anchor="ctr"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200" u="none" strike="noStrike" cap="none" spc="0" normalizeH="0" baseline="0" dirty="0" smtClean="0">
                          <a:ln>
                            <a:noFill/>
                          </a:ln>
                          <a:solidFill>
                            <a:schemeClr val="tx1"/>
                          </a:solidFill>
                          <a:effectLst/>
                          <a:latin typeface="Arial" pitchFamily="34" charset="0"/>
                          <a:ea typeface="FZYaoTi" pitchFamily="2" charset="-122"/>
                          <a:cs typeface="Arial" pitchFamily="34" charset="0"/>
                        </a:rPr>
                        <a:t>Air Defense Command</a:t>
                      </a:r>
                      <a:endParaRPr kumimoji="0" lang="en-PH" altLang="en-US"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endParaRPr>
                    </a:p>
                  </a:txBody>
                  <a:tcPr marT="45677" marB="45677" anchor="ctr" horzOverflow="overflow">
                    <a:lnR w="127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727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200" u="none" strike="noStrike" cap="none" spc="0" normalizeH="0" baseline="0" dirty="0" smtClean="0">
                          <a:ln>
                            <a:noFill/>
                          </a:ln>
                          <a:solidFill>
                            <a:schemeClr val="tx1"/>
                          </a:solidFill>
                          <a:effectLst/>
                          <a:latin typeface="Arial" pitchFamily="34" charset="0"/>
                          <a:ea typeface="FZYaoTi" pitchFamily="2" charset="-122"/>
                          <a:cs typeface="Arial" pitchFamily="34" charset="0"/>
                        </a:rPr>
                        <a:t>Legacy Equipment </a:t>
                      </a:r>
                      <a:endParaRPr kumimoji="0" lang="en-PH" altLang="en-US"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endParaRPr>
                    </a:p>
                  </a:txBody>
                  <a:tcPr marT="45666" marB="45666" anchor="ctr" horzOverflow="overflow">
                    <a:lnL w="12700" cap="flat" cmpd="sng" algn="ctr">
                      <a:solidFill>
                        <a:schemeClr val="tx2">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u="none" strike="noStrike" cap="none" spc="0" normalizeH="0" baseline="0" dirty="0" smtClean="0">
                          <a:ln>
                            <a:noFill/>
                          </a:ln>
                          <a:solidFill>
                            <a:schemeClr val="bg1"/>
                          </a:solidFill>
                          <a:effectLst/>
                          <a:latin typeface="Arial" pitchFamily="34" charset="0"/>
                          <a:ea typeface="FZYaoTi" pitchFamily="2" charset="-122"/>
                          <a:cs typeface="Arial" pitchFamily="34" charset="0"/>
                        </a:rPr>
                        <a:t>Equipment</a:t>
                      </a:r>
                      <a:endParaRPr kumimoji="0" lang="en-PH" altLang="en-US" sz="1400" b="1" i="0" u="none" strike="noStrike" cap="none" spc="0" normalizeH="0" baseline="0" dirty="0" smtClean="0">
                        <a:ln>
                          <a:noFill/>
                        </a:ln>
                        <a:solidFill>
                          <a:schemeClr val="bg1"/>
                        </a:solidFill>
                        <a:effectLst/>
                        <a:latin typeface="Arial" pitchFamily="34" charset="0"/>
                        <a:ea typeface="FZYaoTi" pitchFamily="2" charset="-122"/>
                        <a:cs typeface="Arial" pitchFamily="34" charset="0"/>
                      </a:endParaRPr>
                    </a:p>
                  </a:txBody>
                  <a:tcPr marT="45723" marB="45723" anchor="ctr"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200" u="none" strike="noStrike" cap="none" spc="0" normalizeH="0" baseline="0" dirty="0" smtClean="0">
                          <a:ln>
                            <a:noFill/>
                          </a:ln>
                          <a:solidFill>
                            <a:schemeClr val="tx1"/>
                          </a:solidFill>
                          <a:effectLst/>
                          <a:latin typeface="Arial" pitchFamily="34" charset="0"/>
                          <a:ea typeface="FZYaoTi" pitchFamily="2" charset="-122"/>
                          <a:cs typeface="Arial" pitchFamily="34" charset="0"/>
                        </a:rPr>
                        <a:t>Modern Equipment</a:t>
                      </a:r>
                      <a:endParaRPr kumimoji="0" lang="en-PH" altLang="en-US"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endParaRPr>
                    </a:p>
                  </a:txBody>
                  <a:tcPr marT="45666" marB="45666" anchor="ctr" horzOverflow="overflow">
                    <a:lnR w="127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83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PH" sz="1200" u="none" strike="noStrike" cap="none" spc="0" normalizeH="0" baseline="0" dirty="0" smtClean="0">
                          <a:ln>
                            <a:noFill/>
                          </a:ln>
                          <a:solidFill>
                            <a:schemeClr val="tx1"/>
                          </a:solidFill>
                          <a:effectLst/>
                          <a:latin typeface="Arial" pitchFamily="34" charset="0"/>
                          <a:ea typeface="FZYaoTi" pitchFamily="2" charset="-122"/>
                          <a:cs typeface="Arial" pitchFamily="34" charset="0"/>
                        </a:rPr>
                        <a:t>Limited to Existing Equipment </a:t>
                      </a:r>
                    </a:p>
                  </a:txBody>
                  <a:tcPr marT="45715" marB="45715" anchor="ctr" horzOverflow="overflow">
                    <a:lnL w="12700" cap="flat" cmpd="sng" algn="ctr">
                      <a:solidFill>
                        <a:schemeClr val="tx2">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u="none" strike="noStrike" cap="none" spc="0" normalizeH="0" baseline="0" dirty="0" smtClean="0">
                          <a:ln>
                            <a:noFill/>
                          </a:ln>
                          <a:solidFill>
                            <a:schemeClr val="bg1"/>
                          </a:solidFill>
                          <a:effectLst/>
                          <a:latin typeface="Arial" pitchFamily="34" charset="0"/>
                          <a:ea typeface="FZYaoTi" pitchFamily="2" charset="-122"/>
                          <a:cs typeface="Arial" pitchFamily="34" charset="0"/>
                        </a:rPr>
                        <a:t>Training </a:t>
                      </a:r>
                      <a:endParaRPr kumimoji="0" lang="en-PH" altLang="en-US" sz="1400" b="1" i="0" u="none" strike="noStrike" cap="none" spc="0" normalizeH="0" baseline="0" dirty="0" smtClean="0">
                        <a:ln>
                          <a:noFill/>
                        </a:ln>
                        <a:solidFill>
                          <a:schemeClr val="bg1"/>
                        </a:solidFill>
                        <a:effectLst/>
                        <a:latin typeface="Arial" pitchFamily="34" charset="0"/>
                        <a:ea typeface="FZYaoTi" pitchFamily="2" charset="-122"/>
                        <a:cs typeface="Arial" pitchFamily="34" charset="0"/>
                      </a:endParaRPr>
                    </a:p>
                  </a:txBody>
                  <a:tcPr marT="45723" marB="45723" anchor="ctr"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PH" sz="1200" u="none" strike="noStrike" cap="none" spc="0" normalizeH="0" baseline="0" dirty="0" smtClean="0">
                          <a:ln>
                            <a:noFill/>
                          </a:ln>
                          <a:solidFill>
                            <a:schemeClr val="tx1"/>
                          </a:solidFill>
                          <a:effectLst/>
                          <a:latin typeface="Arial" pitchFamily="34" charset="0"/>
                          <a:ea typeface="FZYaoTi" pitchFamily="2" charset="-122"/>
                          <a:cs typeface="Arial" pitchFamily="34" charset="0"/>
                        </a:rPr>
                        <a:t>Specialized for Modern Equipment </a:t>
                      </a:r>
                      <a:endParaRPr kumimoji="0" lang="en-PH"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endParaRPr>
                    </a:p>
                  </a:txBody>
                  <a:tcPr marT="45715" marB="45715" anchor="ctr" horzOverflow="overflow">
                    <a:lnR w="127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r>
              <a:tr h="518166">
                <a:tc>
                  <a:txBody>
                    <a:bodyPr/>
                    <a:lstStyle/>
                    <a:p>
                      <a:pPr algn="ctr"/>
                      <a:r>
                        <a:rPr lang="en-SG" sz="1200" baseline="0" dirty="0" smtClean="0">
                          <a:solidFill>
                            <a:schemeClr val="tx1"/>
                          </a:solidFill>
                          <a:latin typeface="Arial" pitchFamily="34" charset="0"/>
                          <a:ea typeface="FZYaoTi" pitchFamily="2" charset="-122"/>
                          <a:cs typeface="Arial" pitchFamily="34" charset="0"/>
                        </a:rPr>
                        <a:t>Based on Operational Requirements</a:t>
                      </a:r>
                      <a:endParaRPr lang="en-SG" sz="1200" dirty="0">
                        <a:solidFill>
                          <a:schemeClr val="tx1"/>
                        </a:solidFill>
                        <a:latin typeface="Arial" pitchFamily="34" charset="0"/>
                        <a:ea typeface="FZYaoTi" pitchFamily="2" charset="-122"/>
                        <a:cs typeface="Arial" pitchFamily="34" charset="0"/>
                      </a:endParaRPr>
                    </a:p>
                  </a:txBody>
                  <a:tcPr marT="45715" marB="45715" anchor="ctr" horzOverflow="overflow">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1400" b="1" dirty="0" smtClean="0">
                          <a:solidFill>
                            <a:schemeClr val="bg1"/>
                          </a:solidFill>
                          <a:latin typeface="Arial" pitchFamily="34" charset="0"/>
                          <a:ea typeface="FZYaoTi" pitchFamily="2" charset="-122"/>
                          <a:cs typeface="Arial" pitchFamily="34" charset="0"/>
                        </a:rPr>
                        <a:t>Bases Development</a:t>
                      </a:r>
                      <a:endParaRPr lang="en-SG" sz="1400" b="1" dirty="0">
                        <a:solidFill>
                          <a:schemeClr val="bg1"/>
                        </a:solidFill>
                        <a:latin typeface="Arial" pitchFamily="34" charset="0"/>
                        <a:ea typeface="FZYaoTi" pitchFamily="2" charset="-122"/>
                        <a:cs typeface="Arial" pitchFamily="34" charset="0"/>
                      </a:endParaRPr>
                    </a:p>
                  </a:txBody>
                  <a:tcPr marT="45723" marB="45723" anchor="ctr"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r>
                        <a:rPr lang="en-SG" sz="1200" dirty="0" smtClean="0">
                          <a:solidFill>
                            <a:schemeClr val="tx1"/>
                          </a:solidFill>
                          <a:latin typeface="Arial" pitchFamily="34" charset="0"/>
                          <a:ea typeface="FZYaoTi" pitchFamily="2" charset="-122"/>
                          <a:cs typeface="Arial" pitchFamily="34" charset="0"/>
                        </a:rPr>
                        <a:t>Based on Master</a:t>
                      </a:r>
                      <a:r>
                        <a:rPr lang="en-SG" sz="1200" baseline="0" dirty="0" smtClean="0">
                          <a:solidFill>
                            <a:schemeClr val="tx1"/>
                          </a:solidFill>
                          <a:latin typeface="Arial" pitchFamily="34" charset="0"/>
                          <a:ea typeface="FZYaoTi" pitchFamily="2" charset="-122"/>
                          <a:cs typeface="Arial" pitchFamily="34" charset="0"/>
                        </a:rPr>
                        <a:t> </a:t>
                      </a:r>
                    </a:p>
                    <a:p>
                      <a:pPr algn="ctr"/>
                      <a:r>
                        <a:rPr lang="en-SG" sz="1200" baseline="0" dirty="0" smtClean="0">
                          <a:solidFill>
                            <a:schemeClr val="tx1"/>
                          </a:solidFill>
                          <a:latin typeface="Arial" pitchFamily="34" charset="0"/>
                          <a:ea typeface="FZYaoTi" pitchFamily="2" charset="-122"/>
                          <a:cs typeface="Arial" pitchFamily="34" charset="0"/>
                        </a:rPr>
                        <a:t>Development Plan </a:t>
                      </a:r>
                      <a:endParaRPr lang="en-SG" sz="1200" dirty="0">
                        <a:solidFill>
                          <a:schemeClr val="tx1"/>
                        </a:solidFill>
                        <a:latin typeface="Arial" pitchFamily="34" charset="0"/>
                        <a:ea typeface="FZYaoTi" pitchFamily="2" charset="-122"/>
                        <a:cs typeface="Arial" pitchFamily="34" charset="0"/>
                      </a:endParaRPr>
                    </a:p>
                  </a:txBody>
                  <a:tcPr marT="45723" marB="45723" anchor="ctr" horzOverflow="overflow">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190">
                <a:tc>
                  <a:txBody>
                    <a:bodyPr/>
                    <a:lstStyle/>
                    <a:p>
                      <a:pPr algn="ctr"/>
                      <a:r>
                        <a:rPr lang="en-SG" sz="1200" dirty="0" smtClean="0">
                          <a:solidFill>
                            <a:schemeClr val="tx1"/>
                          </a:solidFill>
                          <a:latin typeface="Arial" pitchFamily="34" charset="0"/>
                          <a:ea typeface="FZYaoTi" pitchFamily="2" charset="-122"/>
                          <a:cs typeface="Arial" pitchFamily="34" charset="0"/>
                        </a:rPr>
                        <a:t>Warm Bodies</a:t>
                      </a:r>
                      <a:r>
                        <a:rPr lang="en-SG" sz="1200" baseline="0" dirty="0" smtClean="0">
                          <a:solidFill>
                            <a:schemeClr val="tx1"/>
                          </a:solidFill>
                          <a:latin typeface="Arial" pitchFamily="34" charset="0"/>
                          <a:ea typeface="FZYaoTi" pitchFamily="2" charset="-122"/>
                          <a:cs typeface="Arial" pitchFamily="34" charset="0"/>
                        </a:rPr>
                        <a:t> </a:t>
                      </a:r>
                      <a:r>
                        <a:rPr lang="en-SG" sz="1200" dirty="0" smtClean="0">
                          <a:solidFill>
                            <a:schemeClr val="tx1"/>
                          </a:solidFill>
                          <a:latin typeface="Arial" pitchFamily="34" charset="0"/>
                          <a:ea typeface="FZYaoTi" pitchFamily="2" charset="-122"/>
                          <a:cs typeface="Arial" pitchFamily="34" charset="0"/>
                        </a:rPr>
                        <a:t>Recruitment</a:t>
                      </a:r>
                      <a:endParaRPr lang="en-SG" sz="1200" dirty="0">
                        <a:solidFill>
                          <a:schemeClr val="tx1"/>
                        </a:solidFill>
                        <a:latin typeface="Arial" pitchFamily="34" charset="0"/>
                        <a:ea typeface="FZYaoTi" pitchFamily="2" charset="-122"/>
                        <a:cs typeface="Arial" pitchFamily="34" charset="0"/>
                      </a:endParaRPr>
                    </a:p>
                  </a:txBody>
                  <a:tcPr marT="45715" marB="45715" anchor="ctr" horzOverflow="overflow">
                    <a:lnL w="12700" cap="flat" cmpd="sng" algn="ctr">
                      <a:solidFill>
                        <a:schemeClr val="tx2">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1400" b="1" dirty="0" smtClean="0">
                          <a:solidFill>
                            <a:schemeClr val="bg1"/>
                          </a:solidFill>
                          <a:latin typeface="Arial" pitchFamily="34" charset="0"/>
                          <a:ea typeface="FZYaoTi" pitchFamily="2" charset="-122"/>
                          <a:cs typeface="Arial" pitchFamily="34" charset="0"/>
                        </a:rPr>
                        <a:t>HR System </a:t>
                      </a:r>
                      <a:endParaRPr lang="en-SG" sz="1400" b="1" dirty="0">
                        <a:solidFill>
                          <a:schemeClr val="bg1"/>
                        </a:solidFill>
                        <a:latin typeface="Arial" pitchFamily="34" charset="0"/>
                        <a:ea typeface="FZYaoTi" pitchFamily="2" charset="-122"/>
                        <a:cs typeface="Arial" pitchFamily="34" charset="0"/>
                      </a:endParaRPr>
                    </a:p>
                  </a:txBody>
                  <a:tcPr marT="45723" marB="45723" anchor="ctr"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r>
                        <a:rPr lang="en-SG" sz="1200" baseline="0" dirty="0" smtClean="0">
                          <a:solidFill>
                            <a:schemeClr val="tx1"/>
                          </a:solidFill>
                          <a:latin typeface="Arial" pitchFamily="34" charset="0"/>
                          <a:ea typeface="FZYaoTi" pitchFamily="2" charset="-122"/>
                          <a:cs typeface="Arial" pitchFamily="34" charset="0"/>
                        </a:rPr>
                        <a:t>Strategic, Competency-Based Recruitment</a:t>
                      </a:r>
                      <a:endParaRPr lang="en-SG" sz="1200" dirty="0">
                        <a:solidFill>
                          <a:schemeClr val="tx1"/>
                        </a:solidFill>
                        <a:latin typeface="Arial" pitchFamily="34" charset="0"/>
                        <a:ea typeface="FZYaoTi" pitchFamily="2" charset="-122"/>
                        <a:cs typeface="Arial" pitchFamily="34" charset="0"/>
                      </a:endParaRPr>
                    </a:p>
                  </a:txBody>
                  <a:tcPr marT="45715" marB="45715" anchor="ctr" horzOverflow="overflow">
                    <a:lnR w="127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r>
              <a:tr h="6238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rPr>
                        <a:t>Manual  Maintenance Capability for Legacy Equipment</a:t>
                      </a:r>
                    </a:p>
                  </a:txBody>
                  <a:tcPr marT="45715" marB="45715" anchor="ctr" horzOverflow="overflow">
                    <a:lnL w="12700" cap="flat" cmpd="sng" algn="ctr">
                      <a:solidFill>
                        <a:schemeClr val="tx2">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bg1"/>
                          </a:solidFill>
                          <a:effectLst/>
                          <a:latin typeface="Arial" pitchFamily="34" charset="0"/>
                          <a:ea typeface="FZYaoTi" pitchFamily="2" charset="-122"/>
                          <a:cs typeface="Arial" pitchFamily="34" charset="0"/>
                        </a:rPr>
                        <a:t>Support System</a:t>
                      </a:r>
                    </a:p>
                  </a:txBody>
                  <a:tcPr marT="45723" marB="45723" anchor="ctr"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rPr>
                        <a:t>Automated Maintenance Capability for Modern Equipment</a:t>
                      </a:r>
                    </a:p>
                  </a:txBody>
                  <a:tcPr marT="45715" marB="45715" anchor="ctr" horzOverflow="overflow">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r>
              <a:tr h="5181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rPr>
                        <a:t>Tactical needs driven</a:t>
                      </a:r>
                    </a:p>
                  </a:txBody>
                  <a:tcPr marT="45715" marB="45715" anchor="ctr" horzOverflow="overflow">
                    <a:lnL w="12700" cap="flat" cmpd="sng" algn="ctr">
                      <a:solidFill>
                        <a:schemeClr val="tx2">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PH" altLang="en-US" sz="1400" b="1" i="0" u="none" strike="noStrike" cap="none" spc="0" normalizeH="0" baseline="0" dirty="0" smtClean="0">
                          <a:ln>
                            <a:noFill/>
                          </a:ln>
                          <a:solidFill>
                            <a:schemeClr val="bg1"/>
                          </a:solidFill>
                          <a:effectLst/>
                          <a:latin typeface="Arial" pitchFamily="34" charset="0"/>
                          <a:ea typeface="FZYaoTi" pitchFamily="2" charset="-122"/>
                          <a:cs typeface="Arial" pitchFamily="34" charset="0"/>
                        </a:rPr>
                        <a:t>Research and Development</a:t>
                      </a:r>
                    </a:p>
                  </a:txBody>
                  <a:tcPr marT="45723" marB="45723" anchor="ctr"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PH"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rPr>
                        <a:t>Strategic needs driven, Collaborative, and Multi-Disciplinary</a:t>
                      </a:r>
                    </a:p>
                  </a:txBody>
                  <a:tcPr marT="45715" marB="45715" anchor="ctr" horzOverflow="overflow">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81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altLang="en-US"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rPr>
                        <a:t>Values Formation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altLang="en-US"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rPr>
                        <a:t>and Skills Training</a:t>
                      </a:r>
                    </a:p>
                  </a:txBody>
                  <a:tcPr marT="45715" marB="45715" anchor="ctr" horzOverflow="overflow">
                    <a:lnL w="12700" cap="flat" cmpd="sng" algn="ctr">
                      <a:solidFill>
                        <a:schemeClr val="tx2">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1400" b="1" dirty="0" smtClean="0">
                          <a:solidFill>
                            <a:schemeClr val="bg1"/>
                          </a:solidFill>
                          <a:latin typeface="Arial" pitchFamily="34" charset="0"/>
                          <a:ea typeface="FZYaoTi" pitchFamily="2" charset="-122"/>
                          <a:cs typeface="Arial" pitchFamily="34" charset="0"/>
                        </a:rPr>
                        <a:t>Organizational</a:t>
                      </a:r>
                      <a:r>
                        <a:rPr lang="en-SG" sz="1400" b="1" baseline="0" dirty="0" smtClean="0">
                          <a:solidFill>
                            <a:schemeClr val="bg1"/>
                          </a:solidFill>
                          <a:latin typeface="Arial" pitchFamily="34" charset="0"/>
                          <a:ea typeface="FZYaoTi" pitchFamily="2" charset="-122"/>
                          <a:cs typeface="Arial" pitchFamily="34" charset="0"/>
                        </a:rPr>
                        <a:t> Culture</a:t>
                      </a:r>
                      <a:endParaRPr lang="en-SG" sz="1400" b="1" dirty="0">
                        <a:solidFill>
                          <a:schemeClr val="bg1"/>
                        </a:solidFill>
                        <a:latin typeface="Arial" pitchFamily="34" charset="0"/>
                        <a:ea typeface="FZYaoTi" pitchFamily="2" charset="-122"/>
                        <a:cs typeface="Arial" pitchFamily="34" charset="0"/>
                      </a:endParaRPr>
                    </a:p>
                  </a:txBody>
                  <a:tcPr marT="45723" marB="45723" anchor="ctr"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altLang="en-US"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rPr>
                        <a:t>Values Integration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altLang="en-US" sz="1200" b="0" i="0" u="none" strike="noStrike" cap="none" spc="0" normalizeH="0" baseline="0" dirty="0" smtClean="0">
                          <a:ln>
                            <a:noFill/>
                          </a:ln>
                          <a:solidFill>
                            <a:schemeClr val="tx1"/>
                          </a:solidFill>
                          <a:effectLst/>
                          <a:latin typeface="Arial" pitchFamily="34" charset="0"/>
                          <a:ea typeface="FZYaoTi" pitchFamily="2" charset="-122"/>
                          <a:cs typeface="Arial" pitchFamily="34" charset="0"/>
                        </a:rPr>
                        <a:t>into Skills Training</a:t>
                      </a:r>
                    </a:p>
                  </a:txBody>
                  <a:tcPr marT="45715" marB="45715" anchor="ctr" horzOverflow="overflow">
                    <a:lnR w="127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190">
                <a:tc>
                  <a:txBody>
                    <a:bodyPr/>
                    <a:lstStyle/>
                    <a:p>
                      <a:pPr algn="ctr"/>
                      <a:r>
                        <a:rPr lang="en-SG" sz="1200" dirty="0" smtClean="0">
                          <a:solidFill>
                            <a:schemeClr val="tx1"/>
                          </a:solidFill>
                          <a:latin typeface="Arial" pitchFamily="34" charset="0"/>
                          <a:ea typeface="FZYaoTi" pitchFamily="2" charset="-122"/>
                          <a:cs typeface="Arial" pitchFamily="34" charset="0"/>
                        </a:rPr>
                        <a:t>Annual Funding from GAA</a:t>
                      </a:r>
                      <a:endParaRPr lang="en-SG" sz="1200" dirty="0">
                        <a:solidFill>
                          <a:schemeClr val="tx1"/>
                        </a:solidFill>
                        <a:latin typeface="Arial" pitchFamily="34" charset="0"/>
                        <a:ea typeface="FZYaoTi" pitchFamily="2" charset="-122"/>
                        <a:cs typeface="Arial" pitchFamily="34" charset="0"/>
                      </a:endParaRPr>
                    </a:p>
                  </a:txBody>
                  <a:tcPr marT="45715" marB="45715" anchor="ctr" horzOverflow="overflow">
                    <a:lnL w="12700" cap="flat" cmpd="sng" algn="ctr">
                      <a:solidFill>
                        <a:schemeClr val="tx2">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algn="ctr"/>
                      <a:r>
                        <a:rPr lang="en-SG" sz="1400" b="1" dirty="0" smtClean="0">
                          <a:solidFill>
                            <a:schemeClr val="bg1"/>
                          </a:solidFill>
                          <a:latin typeface="Arial" pitchFamily="34" charset="0"/>
                          <a:ea typeface="FZYaoTi" pitchFamily="2" charset="-122"/>
                          <a:cs typeface="Arial" pitchFamily="34" charset="0"/>
                        </a:rPr>
                        <a:t>Funding</a:t>
                      </a:r>
                      <a:endParaRPr lang="en-SG" sz="1400" b="1" dirty="0">
                        <a:solidFill>
                          <a:schemeClr val="bg1"/>
                        </a:solidFill>
                        <a:latin typeface="Arial" pitchFamily="34" charset="0"/>
                        <a:ea typeface="FZYaoTi" pitchFamily="2" charset="-122"/>
                        <a:cs typeface="Arial" pitchFamily="34" charset="0"/>
                      </a:endParaRPr>
                    </a:p>
                  </a:txBody>
                  <a:tcPr marT="45723" marB="45723" anchor="ctr" horzOverflow="overflow">
                    <a:lnT w="12700" cap="flat" cmpd="sng" algn="ctr">
                      <a:solidFill>
                        <a:schemeClr val="bg1"/>
                      </a:solidFill>
                      <a:prstDash val="solid"/>
                      <a:round/>
                      <a:headEnd type="none" w="med" len="med"/>
                      <a:tailEnd type="none" w="med" len="med"/>
                    </a:lnT>
                    <a:lnB w="12700" cap="flat" cmpd="sng" algn="ctr">
                      <a:solidFill>
                        <a:schemeClr val="bg1"/>
                      </a:solidFill>
                      <a:prstDash val="sysDot"/>
                      <a:round/>
                      <a:headEnd type="none" w="med" len="med"/>
                      <a:tailEnd type="none" w="med" len="med"/>
                    </a:lnB>
                    <a:solidFill>
                      <a:srgbClr val="002060"/>
                    </a:solidFill>
                  </a:tcPr>
                </a:tc>
                <a:tc>
                  <a:txBody>
                    <a:bodyPr/>
                    <a:lstStyle/>
                    <a:p>
                      <a:pPr algn="ctr"/>
                      <a:r>
                        <a:rPr lang="en-SG" sz="1200" dirty="0" smtClean="0">
                          <a:solidFill>
                            <a:schemeClr val="tx1"/>
                          </a:solidFill>
                          <a:latin typeface="Arial" pitchFamily="34" charset="0"/>
                          <a:ea typeface="FZYaoTi" pitchFamily="2" charset="-122"/>
                          <a:cs typeface="Arial" pitchFamily="34" charset="0"/>
                        </a:rPr>
                        <a:t>GAA + Supplemental Budget </a:t>
                      </a:r>
                    </a:p>
                    <a:p>
                      <a:pPr algn="ctr"/>
                      <a:r>
                        <a:rPr lang="en-SG" sz="1200" dirty="0" smtClean="0">
                          <a:solidFill>
                            <a:schemeClr val="tx1"/>
                          </a:solidFill>
                          <a:latin typeface="Arial" pitchFamily="34" charset="0"/>
                          <a:ea typeface="FZYaoTi" pitchFamily="2" charset="-122"/>
                          <a:cs typeface="Arial" pitchFamily="34" charset="0"/>
                        </a:rPr>
                        <a:t>+ Multi-Year Funding</a:t>
                      </a:r>
                      <a:endParaRPr lang="en-SG" sz="1200" dirty="0">
                        <a:solidFill>
                          <a:schemeClr val="tx1"/>
                        </a:solidFill>
                        <a:latin typeface="Arial" pitchFamily="34" charset="0"/>
                        <a:ea typeface="FZYaoTi" pitchFamily="2" charset="-122"/>
                        <a:cs typeface="Arial" pitchFamily="34" charset="0"/>
                      </a:endParaRPr>
                    </a:p>
                  </a:txBody>
                  <a:tcPr marT="45715" marB="45715" anchor="ctr" horzOverflow="overflow">
                    <a:lnR w="127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r>
            </a:tbl>
          </a:graphicData>
        </a:graphic>
      </p:graphicFrame>
      <p:sp>
        <p:nvSpPr>
          <p:cNvPr id="44108" name="Slide Number Placeholder 7"/>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9CC69B68-E6DB-4144-877C-7783605EE2DA}" type="slidenum">
              <a:rPr lang="en-PH" smtClean="0"/>
              <a:pPr>
                <a:defRPr/>
              </a:pPr>
              <a:t>25</a:t>
            </a:fld>
            <a:endParaRPr lang="en-PH" smtClean="0"/>
          </a:p>
        </p:txBody>
      </p:sp>
    </p:spTree>
  </p:cSld>
  <p:clrMapOvr>
    <a:masterClrMapping/>
  </p:clrMapOvr>
  <p:transition spd="med" advTm="3134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49530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FINANCE</a:t>
            </a:r>
          </a:p>
        </p:txBody>
      </p:sp>
      <p:sp>
        <p:nvSpPr>
          <p:cNvPr id="41" name="Rounded Rectangle 40"/>
          <p:cNvSpPr/>
          <p:nvPr/>
        </p:nvSpPr>
        <p:spPr>
          <a:xfrm>
            <a:off x="38100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DOCTRINES</a:t>
            </a:r>
          </a:p>
        </p:txBody>
      </p:sp>
      <p:sp>
        <p:nvSpPr>
          <p:cNvPr id="42" name="Rounded Rectangle 41"/>
          <p:cNvSpPr/>
          <p:nvPr/>
        </p:nvSpPr>
        <p:spPr>
          <a:xfrm>
            <a:off x="64008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BASE FACILITIES</a:t>
            </a:r>
          </a:p>
        </p:txBody>
      </p:sp>
      <p:sp>
        <p:nvSpPr>
          <p:cNvPr id="40" name="Rounded Rectangle 39"/>
          <p:cNvSpPr/>
          <p:nvPr/>
        </p:nvSpPr>
        <p:spPr>
          <a:xfrm>
            <a:off x="12192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HUMAN RESOURCE</a:t>
            </a:r>
          </a:p>
        </p:txBody>
      </p:sp>
      <p:sp>
        <p:nvSpPr>
          <p:cNvPr id="39" name="Rounded Rectangle 38"/>
          <p:cNvSpPr/>
          <p:nvPr/>
        </p:nvSpPr>
        <p:spPr>
          <a:xfrm>
            <a:off x="63865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EQUIPMENT</a:t>
            </a:r>
          </a:p>
          <a:p>
            <a:pPr algn="ctr" eaLnBrk="0" hangingPunct="0">
              <a:defRPr/>
            </a:pPr>
            <a:r>
              <a:rPr lang="en-PH" sz="1400" b="1" dirty="0">
                <a:solidFill>
                  <a:schemeClr val="tx1"/>
                </a:solidFill>
                <a:latin typeface="Arial Narrow" pitchFamily="34" charset="0"/>
                <a:cs typeface="FZYaoTi"/>
              </a:rPr>
              <a:t>AND</a:t>
            </a:r>
          </a:p>
          <a:p>
            <a:pPr algn="ctr" eaLnBrk="0" hangingPunct="0">
              <a:defRPr/>
            </a:pPr>
            <a:r>
              <a:rPr lang="en-PH" sz="1400" b="1" dirty="0">
                <a:solidFill>
                  <a:schemeClr val="tx1"/>
                </a:solidFill>
                <a:latin typeface="Arial Narrow" pitchFamily="34" charset="0"/>
                <a:cs typeface="FZYaoTi"/>
              </a:rPr>
              <a:t>RESEARCH &amp; DEVELOPMENT</a:t>
            </a:r>
          </a:p>
        </p:txBody>
      </p:sp>
      <p:sp>
        <p:nvSpPr>
          <p:cNvPr id="38" name="Rounded Rectangle 37"/>
          <p:cNvSpPr/>
          <p:nvPr/>
        </p:nvSpPr>
        <p:spPr>
          <a:xfrm>
            <a:off x="3790950"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TRAINING</a:t>
            </a:r>
          </a:p>
        </p:txBody>
      </p:sp>
      <p:sp>
        <p:nvSpPr>
          <p:cNvPr id="37" name="Rounded Rectangle 36"/>
          <p:cNvSpPr/>
          <p:nvPr/>
        </p:nvSpPr>
        <p:spPr>
          <a:xfrm>
            <a:off x="12049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ORGANIZATION</a:t>
            </a:r>
          </a:p>
        </p:txBody>
      </p:sp>
      <p:sp>
        <p:nvSpPr>
          <p:cNvPr id="43" name="Rounded Rectangle 42"/>
          <p:cNvSpPr/>
          <p:nvPr/>
        </p:nvSpPr>
        <p:spPr>
          <a:xfrm>
            <a:off x="23622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VALUES</a:t>
            </a:r>
          </a:p>
        </p:txBody>
      </p:sp>
      <p:grpSp>
        <p:nvGrpSpPr>
          <p:cNvPr id="45066" name="Group 24"/>
          <p:cNvGrpSpPr>
            <a:grpSpLocks/>
          </p:cNvGrpSpPr>
          <p:nvPr/>
        </p:nvGrpSpPr>
        <p:grpSpPr bwMode="auto">
          <a:xfrm>
            <a:off x="0" y="990600"/>
            <a:ext cx="1066800" cy="5049838"/>
            <a:chOff x="2" y="990600"/>
            <a:chExt cx="1066801" cy="5049371"/>
          </a:xfrm>
        </p:grpSpPr>
        <p:sp>
          <p:nvSpPr>
            <p:cNvPr id="9" name="Chevron 8"/>
            <p:cNvSpPr/>
            <p:nvPr/>
          </p:nvSpPr>
          <p:spPr>
            <a:xfrm rot="16200000">
              <a:off x="-492028" y="2576317"/>
              <a:ext cx="2050860" cy="1066801"/>
            </a:xfrm>
            <a:prstGeom prst="chevron">
              <a:avLst>
                <a:gd name="adj" fmla="val 38209"/>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Core Process</a:t>
              </a:r>
            </a:p>
          </p:txBody>
        </p:sp>
        <p:sp>
          <p:nvSpPr>
            <p:cNvPr id="10" name="Pentagon 9"/>
            <p:cNvSpPr/>
            <p:nvPr/>
          </p:nvSpPr>
          <p:spPr>
            <a:xfrm rot="16200000">
              <a:off x="-734099" y="4239069"/>
              <a:ext cx="2535004" cy="1066801"/>
            </a:xfrm>
            <a:prstGeom prst="homePlate">
              <a:avLst>
                <a:gd name="adj" fmla="val 39446"/>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Support Process</a:t>
              </a:r>
            </a:p>
          </p:txBody>
        </p:sp>
        <p:sp>
          <p:nvSpPr>
            <p:cNvPr id="11" name="Chevron 10"/>
            <p:cNvSpPr/>
            <p:nvPr/>
          </p:nvSpPr>
          <p:spPr>
            <a:xfrm rot="16200000">
              <a:off x="-315038" y="1305640"/>
              <a:ext cx="1696881" cy="1066801"/>
            </a:xfrm>
            <a:prstGeom prst="chevron">
              <a:avLst>
                <a:gd name="adj" fmla="val 39893"/>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Breakthrough</a:t>
              </a:r>
            </a:p>
          </p:txBody>
        </p:sp>
      </p:grpSp>
      <p:grpSp>
        <p:nvGrpSpPr>
          <p:cNvPr id="45067" name="Group 25"/>
          <p:cNvGrpSpPr>
            <a:grpSpLocks/>
          </p:cNvGrpSpPr>
          <p:nvPr/>
        </p:nvGrpSpPr>
        <p:grpSpPr bwMode="auto">
          <a:xfrm>
            <a:off x="533400" y="0"/>
            <a:ext cx="8610600" cy="914400"/>
            <a:chOff x="1066800" y="0"/>
            <a:chExt cx="8077200" cy="914400"/>
          </a:xfrm>
        </p:grpSpPr>
        <p:sp>
          <p:nvSpPr>
            <p:cNvPr id="5" name="Rectangle 4"/>
            <p:cNvSpPr/>
            <p:nvPr/>
          </p:nvSpPr>
          <p:spPr>
            <a:xfrm>
              <a:off x="6171638" y="0"/>
              <a:ext cx="2972362" cy="914400"/>
            </a:xfrm>
            <a:prstGeom prst="rect">
              <a:avLst/>
            </a:prstGeom>
            <a:solidFill>
              <a:srgbClr val="00206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solidFill>
                  <a:schemeClr val="bg1"/>
                </a:solidFill>
                <a:latin typeface="Arial Narrow" pitchFamily="34" charset="0"/>
              </a:endParaRPr>
            </a:p>
          </p:txBody>
        </p:sp>
        <p:sp>
          <p:nvSpPr>
            <p:cNvPr id="45078" name="TextBox 6"/>
            <p:cNvSpPr txBox="1">
              <a:spLocks noChangeArrowheads="1"/>
            </p:cNvSpPr>
            <p:nvPr/>
          </p:nvSpPr>
          <p:spPr bwMode="auto">
            <a:xfrm>
              <a:off x="6248400" y="76200"/>
              <a:ext cx="2766403" cy="707886"/>
            </a:xfrm>
            <a:prstGeom prst="rect">
              <a:avLst/>
            </a:prstGeom>
            <a:solidFill>
              <a:srgbClr val="002060"/>
            </a:solidFill>
            <a:ln w="9525">
              <a:solidFill>
                <a:srgbClr val="002060"/>
              </a:solidFill>
              <a:miter lim="800000"/>
              <a:headEnd/>
              <a:tailEnd/>
            </a:ln>
          </p:spPr>
          <p:txBody>
            <a:bodyPr>
              <a:spAutoFit/>
            </a:bodyPr>
            <a:lstStyle/>
            <a:p>
              <a:pPr algn="ctr" eaLnBrk="0" hangingPunct="0"/>
              <a:r>
                <a:rPr lang="en-US" sz="1600" b="1">
                  <a:solidFill>
                    <a:schemeClr val="bg1"/>
                  </a:solidFill>
                  <a:latin typeface="Arial Narrow" pitchFamily="34" charset="0"/>
                  <a:ea typeface="FZYaoTi" pitchFamily="2" charset="-122"/>
                </a:rPr>
                <a:t>Philippine Air Force</a:t>
              </a:r>
              <a:endParaRPr lang="en-US" sz="2400" b="1">
                <a:solidFill>
                  <a:schemeClr val="bg1"/>
                </a:solidFill>
                <a:latin typeface="Arial Narrow" pitchFamily="34" charset="0"/>
                <a:ea typeface="FZYaoTi" pitchFamily="2" charset="-122"/>
              </a:endParaRPr>
            </a:p>
            <a:p>
              <a:pPr algn="ctr" eaLnBrk="0" hangingPunct="0"/>
              <a:r>
                <a:rPr lang="en-US" sz="2400" b="1">
                  <a:solidFill>
                    <a:schemeClr val="bg1"/>
                  </a:solidFill>
                  <a:latin typeface="Arial Narrow" pitchFamily="34" charset="0"/>
                  <a:ea typeface="FZYaoTi" pitchFamily="2" charset="-122"/>
                </a:rPr>
                <a:t>FLIGHT PLAN 2022</a:t>
              </a:r>
            </a:p>
          </p:txBody>
        </p:sp>
        <p:sp>
          <p:nvSpPr>
            <p:cNvPr id="16" name="Rectangle 15"/>
            <p:cNvSpPr/>
            <p:nvPr/>
          </p:nvSpPr>
          <p:spPr>
            <a:xfrm>
              <a:off x="1066800" y="0"/>
              <a:ext cx="5104838" cy="914400"/>
            </a:xfrm>
            <a:prstGeom prst="rect">
              <a:avLst/>
            </a:prstGeom>
            <a:no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latin typeface="Arial Narrow" pitchFamily="34" charset="0"/>
              </a:endParaRPr>
            </a:p>
          </p:txBody>
        </p:sp>
        <p:sp>
          <p:nvSpPr>
            <p:cNvPr id="44063" name="Rectangle 16"/>
            <p:cNvSpPr>
              <a:spLocks noChangeArrowheads="1"/>
            </p:cNvSpPr>
            <p:nvPr/>
          </p:nvSpPr>
          <p:spPr bwMode="auto">
            <a:xfrm>
              <a:off x="1066800" y="152400"/>
              <a:ext cx="5104838" cy="731838"/>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0" hangingPunct="0">
                <a:lnSpc>
                  <a:spcPct val="80000"/>
                </a:lnSpc>
                <a:spcBef>
                  <a:spcPct val="0"/>
                </a:spcBef>
                <a:buFontTx/>
                <a:buNone/>
                <a:defRPr/>
              </a:pPr>
              <a:r>
                <a:rPr lang="en-PH" b="1" dirty="0" smtClean="0">
                  <a:effectLst>
                    <a:outerShdw blurRad="38100" dist="38100" dir="2700000" algn="tl">
                      <a:srgbClr val="000000">
                        <a:alpha val="43137"/>
                      </a:srgbClr>
                    </a:outerShdw>
                  </a:effectLst>
                  <a:latin typeface="Arial Narrow" panose="020B0606020202030204" pitchFamily="34" charset="0"/>
                  <a:ea typeface="FZYaoTi" pitchFamily="2" charset="-122"/>
                </a:rPr>
                <a:t>V</a:t>
              </a:r>
              <a:r>
                <a:rPr lang="en-PH" sz="2800" b="1" dirty="0" smtClean="0">
                  <a:effectLst>
                    <a:outerShdw blurRad="38100" dist="38100" dir="2700000" algn="tl">
                      <a:srgbClr val="000000">
                        <a:alpha val="43137"/>
                      </a:srgbClr>
                    </a:outerShdw>
                  </a:effectLst>
                  <a:latin typeface="Arial Narrow" panose="020B0606020202030204" pitchFamily="34" charset="0"/>
                  <a:ea typeface="FZYaoTi" pitchFamily="2" charset="-122"/>
                </a:rPr>
                <a:t>ISION    </a:t>
              </a: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 A professional and competent Air Force </a:t>
              </a:r>
            </a:p>
            <a:p>
              <a:pPr algn="ctr" eaLnBrk="0" hangingPunct="0">
                <a:lnSpc>
                  <a:spcPct val="80000"/>
                </a:lnSpc>
                <a:spcBef>
                  <a:spcPct val="0"/>
                </a:spcBef>
                <a:buFontTx/>
                <a:buNone/>
                <a:defRPr/>
              </a:pP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responsive to national security and development.</a:t>
              </a:r>
              <a:endParaRPr lang="en-US" sz="1800" dirty="0" smtClean="0">
                <a:effectLst>
                  <a:outerShdw blurRad="38100" dist="38100" dir="2700000" algn="tl">
                    <a:srgbClr val="000000">
                      <a:alpha val="43137"/>
                    </a:srgbClr>
                  </a:outerShdw>
                </a:effectLst>
                <a:latin typeface="Arial Narrow" panose="020B0606020202030204" pitchFamily="34" charset="0"/>
                <a:ea typeface="FZYaoTi" pitchFamily="2" charset="-122"/>
              </a:endParaRPr>
            </a:p>
          </p:txBody>
        </p:sp>
      </p:grpSp>
      <p:grpSp>
        <p:nvGrpSpPr>
          <p:cNvPr id="45068" name="Group 23"/>
          <p:cNvGrpSpPr>
            <a:grpSpLocks/>
          </p:cNvGrpSpPr>
          <p:nvPr/>
        </p:nvGrpSpPr>
        <p:grpSpPr bwMode="auto">
          <a:xfrm>
            <a:off x="0" y="6096000"/>
            <a:ext cx="9144000" cy="822325"/>
            <a:chOff x="0" y="6095998"/>
            <a:chExt cx="9144000" cy="822017"/>
          </a:xfrm>
        </p:grpSpPr>
        <p:sp>
          <p:nvSpPr>
            <p:cNvPr id="45075" name="TextBox 17"/>
            <p:cNvSpPr txBox="1">
              <a:spLocks noChangeArrowheads="1"/>
            </p:cNvSpPr>
            <p:nvPr/>
          </p:nvSpPr>
          <p:spPr bwMode="auto">
            <a:xfrm>
              <a:off x="5436096" y="6096003"/>
              <a:ext cx="3707904" cy="822012"/>
            </a:xfrm>
            <a:prstGeom prst="rect">
              <a:avLst/>
            </a:prstGeom>
            <a:solidFill>
              <a:srgbClr val="CC9900"/>
            </a:solidFill>
            <a:ln w="9525">
              <a:noFill/>
              <a:miter lim="800000"/>
              <a:headEnd/>
              <a:tailEnd/>
            </a:ln>
          </p:spPr>
          <p:txBody>
            <a:bodyPr>
              <a:spAutoFit/>
            </a:bodyPr>
            <a:lstStyle/>
            <a:p>
              <a:pPr algn="ctr" eaLnBrk="0" hangingPunct="0"/>
              <a:r>
                <a:rPr lang="en-SG" sz="1600" b="1">
                  <a:latin typeface="Arial Narrow" pitchFamily="34" charset="0"/>
                </a:rPr>
                <a:t>Core Values  </a:t>
              </a:r>
              <a:r>
                <a:rPr lang="en-PH" sz="1400" b="1">
                  <a:latin typeface="Arial Narrow" pitchFamily="34" charset="0"/>
                  <a:ea typeface="FZYaoTi" pitchFamily="2" charset="-122"/>
                </a:rPr>
                <a:t>Integrity </a:t>
              </a:r>
              <a:r>
                <a:rPr lang="en-PH" sz="1100" b="1">
                  <a:latin typeface="Arial Narrow" pitchFamily="34" charset="0"/>
                  <a:ea typeface="FZYaoTi" pitchFamily="2" charset="-122"/>
                </a:rPr>
                <a:t>◆</a:t>
              </a:r>
              <a:r>
                <a:rPr lang="en-PH" sz="1400" b="1">
                  <a:latin typeface="Arial Narrow" pitchFamily="34" charset="0"/>
                  <a:ea typeface="FZYaoTi" pitchFamily="2" charset="-122"/>
                </a:rPr>
                <a:t> Service Above Self  </a:t>
              </a:r>
            </a:p>
            <a:p>
              <a:pPr algn="ctr" eaLnBrk="0" hangingPunct="0"/>
              <a:r>
                <a:rPr lang="en-PH" sz="1200" b="1">
                  <a:latin typeface="Arial Narrow" pitchFamily="34" charset="0"/>
                  <a:ea typeface="FZYaoTi" pitchFamily="2" charset="-122"/>
                </a:rPr>
                <a:t>◆</a:t>
              </a:r>
              <a:r>
                <a:rPr lang="en-PH" sz="1400" b="1">
                  <a:latin typeface="Arial Narrow" pitchFamily="34" charset="0"/>
                  <a:ea typeface="FZYaoTi" pitchFamily="2" charset="-122"/>
                </a:rPr>
                <a:t> Teamwork </a:t>
              </a:r>
              <a:r>
                <a:rPr lang="en-PH" sz="1200" b="1">
                  <a:latin typeface="Arial Narrow" pitchFamily="34" charset="0"/>
                  <a:ea typeface="FZYaoTi" pitchFamily="2" charset="-122"/>
                </a:rPr>
                <a:t>◆  </a:t>
              </a:r>
              <a:r>
                <a:rPr lang="en-PH" sz="1400" b="1">
                  <a:latin typeface="Arial Narrow" pitchFamily="34" charset="0"/>
                  <a:ea typeface="FZYaoTi" pitchFamily="2" charset="-122"/>
                </a:rPr>
                <a:t>Excellence </a:t>
              </a:r>
              <a:r>
                <a:rPr lang="en-PH" sz="1200" b="1">
                  <a:latin typeface="Arial Narrow" pitchFamily="34" charset="0"/>
                  <a:ea typeface="FZYaoTi" pitchFamily="2" charset="-122"/>
                </a:rPr>
                <a:t>◆ </a:t>
              </a:r>
              <a:r>
                <a:rPr lang="en-PH" sz="1400" b="1">
                  <a:latin typeface="Arial Narrow" pitchFamily="34" charset="0"/>
                  <a:ea typeface="FZYaoTi" pitchFamily="2" charset="-122"/>
                </a:rPr>
                <a:t>Professionalism </a:t>
              </a:r>
            </a:p>
          </p:txBody>
        </p:sp>
        <p:sp>
          <p:nvSpPr>
            <p:cNvPr id="45076" name="TextBox 22"/>
            <p:cNvSpPr txBox="1">
              <a:spLocks noChangeArrowheads="1"/>
            </p:cNvSpPr>
            <p:nvPr/>
          </p:nvSpPr>
          <p:spPr bwMode="auto">
            <a:xfrm>
              <a:off x="0" y="6095998"/>
              <a:ext cx="5471592" cy="822012"/>
            </a:xfrm>
            <a:prstGeom prst="rect">
              <a:avLst/>
            </a:prstGeom>
            <a:solidFill>
              <a:srgbClr val="CC9900"/>
            </a:solidFill>
            <a:ln w="9525">
              <a:noFill/>
              <a:miter lim="800000"/>
              <a:headEnd/>
              <a:tailEnd/>
            </a:ln>
          </p:spPr>
          <p:txBody>
            <a:bodyPr>
              <a:spAutoFit/>
            </a:bodyPr>
            <a:lstStyle/>
            <a:p>
              <a:pPr algn="ctr" eaLnBrk="0" hangingPunct="0"/>
              <a:r>
                <a:rPr lang="en-SG" b="1">
                  <a:latin typeface="Arial Narrow" pitchFamily="34" charset="0"/>
                </a:rPr>
                <a:t>M</a:t>
              </a:r>
              <a:r>
                <a:rPr lang="en-SG" sz="1600" b="1">
                  <a:latin typeface="Arial Narrow" pitchFamily="34" charset="0"/>
                </a:rPr>
                <a:t>ISSION </a:t>
              </a:r>
              <a:r>
                <a:rPr lang="en-PH" sz="1400" b="1">
                  <a:latin typeface="Arial Narrow" pitchFamily="34" charset="0"/>
                  <a:ea typeface="FZYaoTi" pitchFamily="2" charset="-122"/>
                </a:rPr>
                <a:t>To organize, train, equip, maintain and provide forces to conduct prompt and sustained air operations to accomplish the AFP mission.</a:t>
              </a:r>
              <a:endParaRPr lang="en-PH" sz="1600" b="1">
                <a:latin typeface="Arial Narrow" pitchFamily="34" charset="0"/>
                <a:ea typeface="FZYaoTi" pitchFamily="2" charset="-122"/>
              </a:endParaRPr>
            </a:p>
          </p:txBody>
        </p:sp>
      </p:grpSp>
      <p:sp>
        <p:nvSpPr>
          <p:cNvPr id="27" name="Rectangle 26"/>
          <p:cNvSpPr/>
          <p:nvPr/>
        </p:nvSpPr>
        <p:spPr>
          <a:xfrm>
            <a:off x="1228790" y="1166618"/>
            <a:ext cx="7652941" cy="1368151"/>
          </a:xfrm>
          <a:prstGeom prst="rect">
            <a:avLst/>
          </a:prstGeom>
          <a:noFill/>
          <a:ln w="19050" cmpd="sng">
            <a:solidFill>
              <a:schemeClr val="tx2">
                <a:lumMod val="75000"/>
              </a:schemeClr>
            </a:solidFill>
            <a:prstDash val="sysDot"/>
          </a:ln>
          <a:effectLst/>
          <a:scene3d>
            <a:camera prst="orthographicFront">
              <a:rot lat="0" lon="0" rev="0"/>
            </a:camera>
            <a:lightRig rig="glow" dir="tl">
              <a:rot lat="0" lon="0" rev="1980000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600" dirty="0">
              <a:solidFill>
                <a:schemeClr val="accent2">
                  <a:lumMod val="20000"/>
                  <a:lumOff val="80000"/>
                </a:schemeClr>
              </a:solidFill>
              <a:latin typeface="Arial Narrow" pitchFamily="34" charset="0"/>
            </a:endParaRPr>
          </a:p>
        </p:txBody>
      </p:sp>
      <p:sp>
        <p:nvSpPr>
          <p:cNvPr id="28" name="Rounded Rectangle 27"/>
          <p:cNvSpPr/>
          <p:nvPr/>
        </p:nvSpPr>
        <p:spPr>
          <a:xfrm>
            <a:off x="2667000" y="1166813"/>
            <a:ext cx="4648200" cy="1368425"/>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b="1" dirty="0">
                <a:solidFill>
                  <a:schemeClr val="bg1"/>
                </a:solidFill>
                <a:latin typeface="Arial Narrow" pitchFamily="34" charset="0"/>
                <a:cs typeface="FZYaoTi"/>
              </a:rPr>
              <a:t>Build capability to detect, identify, intercept and neutralize intrusions in the PADIZ and West PH Sea from Area Readiness 4</a:t>
            </a:r>
          </a:p>
          <a:p>
            <a:pPr algn="ctr" eaLnBrk="0" hangingPunct="0">
              <a:defRPr/>
            </a:pPr>
            <a:r>
              <a:rPr lang="en-PH" b="1" dirty="0">
                <a:solidFill>
                  <a:schemeClr val="bg1"/>
                </a:solidFill>
                <a:latin typeface="Arial Narrow" pitchFamily="34" charset="0"/>
                <a:cs typeface="FZYaoTi"/>
              </a:rPr>
              <a:t>to Area Readiness 3 by 2022.</a:t>
            </a:r>
          </a:p>
        </p:txBody>
      </p:sp>
      <p:sp>
        <p:nvSpPr>
          <p:cNvPr id="6" name="Rectangle 5"/>
          <p:cNvSpPr/>
          <p:nvPr/>
        </p:nvSpPr>
        <p:spPr>
          <a:xfrm>
            <a:off x="0" y="0"/>
            <a:ext cx="9144000" cy="6858000"/>
          </a:xfrm>
          <a:prstGeom prst="rect">
            <a:avLst/>
          </a:prstGeom>
          <a:solidFill>
            <a:srgbClr val="B0C6E1">
              <a:alpha val="72000"/>
            </a:srgbClr>
          </a:solidFill>
        </p:spPr>
        <p:txBody>
          <a:bodyPr wrap="none" anchor="ctr">
            <a:spAutoFit/>
          </a:bodyPr>
          <a:lstStyle/>
          <a:p>
            <a:pPr algn="ctr" eaLnBrk="0" hangingPunct="0">
              <a:defRPr/>
            </a:pPr>
            <a:endParaRPr lang="en-US" sz="5400" dirty="0">
              <a:ln w="0"/>
              <a:solidFill>
                <a:schemeClr val="accent1"/>
              </a:solidFill>
              <a:effectLst>
                <a:outerShdw blurRad="38100" dist="25400" dir="5400000" algn="ctr" rotWithShape="0">
                  <a:srgbClr val="6E747A">
                    <a:alpha val="43000"/>
                  </a:srgbClr>
                </a:outerShdw>
              </a:effectLst>
            </a:endParaRPr>
          </a:p>
        </p:txBody>
      </p:sp>
      <p:sp>
        <p:nvSpPr>
          <p:cNvPr id="45" name="Rounded Rectangle 44"/>
          <p:cNvSpPr/>
          <p:nvPr/>
        </p:nvSpPr>
        <p:spPr>
          <a:xfrm>
            <a:off x="0" y="1371600"/>
            <a:ext cx="5594350" cy="3048000"/>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 typeface="Arial" panose="020B0604020202020204" pitchFamily="34" charset="0"/>
              <a:buNone/>
              <a:defRPr/>
            </a:pPr>
            <a:r>
              <a:rPr lang="en-PH" sz="3600" b="1" spc="50" dirty="0">
                <a:ln w="11430"/>
                <a:solidFill>
                  <a:srgbClr val="000090"/>
                </a:solidFill>
                <a:effectLst>
                  <a:outerShdw blurRad="76200" dist="50800" dir="5400000" algn="tl" rotWithShape="0">
                    <a:srgbClr val="000000">
                      <a:alpha val="65000"/>
                    </a:srgbClr>
                  </a:outerShdw>
                </a:effectLst>
                <a:ea typeface="ヒラギノ角ゴ ProN W3"/>
                <a:cs typeface="Arial" pitchFamily="34" charset="0"/>
              </a:rPr>
              <a:t>Organization</a:t>
            </a:r>
            <a:endParaRPr lang="en-PH" sz="3200" b="1" spc="50" dirty="0">
              <a:ln w="11430"/>
              <a:solidFill>
                <a:srgbClr val="000090"/>
              </a:solidFill>
              <a:effectLst>
                <a:outerShdw blurRad="76200" dist="50800" dir="5400000" algn="tl" rotWithShape="0">
                  <a:srgbClr val="000000">
                    <a:alpha val="65000"/>
                  </a:srgbClr>
                </a:outerShdw>
              </a:effectLst>
              <a:ea typeface="ヒラギノ角ゴ ProN W3"/>
              <a:cs typeface="Arial" pitchFamily="34" charset="0"/>
            </a:endParaRPr>
          </a:p>
          <a:p>
            <a:pPr algn="ctr" eaLnBrk="0" hangingPunct="0">
              <a:buFont typeface="Arial" panose="020B0604020202020204" pitchFamily="34" charset="0"/>
              <a:buNone/>
              <a:defRPr/>
            </a:pPr>
            <a:r>
              <a:rPr lang="en-PH" sz="3200" dirty="0">
                <a:solidFill>
                  <a:schemeClr val="tx1"/>
                </a:solidFill>
                <a:ea typeface="ＭＳ Ｐゴシック" panose="020B0600070205080204" pitchFamily="34" charset="-128"/>
              </a:rPr>
              <a:t>Restructure air </a:t>
            </a:r>
            <a:r>
              <a:rPr lang="en-PH" sz="3200" dirty="0" err="1">
                <a:solidFill>
                  <a:schemeClr val="tx1"/>
                </a:solidFill>
                <a:ea typeface="ＭＳ Ｐゴシック" panose="020B0600070205080204" pitchFamily="34" charset="-128"/>
              </a:rPr>
              <a:t>defense</a:t>
            </a:r>
            <a:r>
              <a:rPr lang="en-PH" sz="3200" dirty="0">
                <a:solidFill>
                  <a:schemeClr val="tx1"/>
                </a:solidFill>
                <a:ea typeface="ＭＳ Ｐゴシック" panose="020B0600070205080204" pitchFamily="34" charset="-128"/>
              </a:rPr>
              <a:t> organization into an integrated command</a:t>
            </a:r>
            <a:r>
              <a:rPr lang="en-PH" sz="1200" dirty="0">
                <a:ea typeface="ＭＳ Ｐゴシック" panose="020B0600070205080204" pitchFamily="34" charset="-128"/>
              </a:rPr>
              <a:t>.</a:t>
            </a:r>
          </a:p>
        </p:txBody>
      </p:sp>
    </p:spTree>
  </p:cSld>
  <p:clrMapOvr>
    <a:masterClrMapping/>
  </p:clrMapOvr>
  <p:transition spd="med" advTm="1522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23" presetClass="entr" presetSubtype="16" fill="hold" grpId="0" nodeType="withEffect">
                                  <p:stCondLst>
                                    <p:cond delay="100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0" fill="hold"/>
                                        <p:tgtEl>
                                          <p:spTgt spid="45"/>
                                        </p:tgtEl>
                                        <p:attrNameLst>
                                          <p:attrName>ppt_w</p:attrName>
                                        </p:attrNameLst>
                                      </p:cBhvr>
                                      <p:tavLst>
                                        <p:tav tm="0">
                                          <p:val>
                                            <p:fltVal val="0"/>
                                          </p:val>
                                        </p:tav>
                                        <p:tav tm="100000">
                                          <p:val>
                                            <p:strVal val="#ppt_w"/>
                                          </p:val>
                                        </p:tav>
                                      </p:tavLst>
                                    </p:anim>
                                    <p:anim calcmode="lin" valueType="num">
                                      <p:cBhvr>
                                        <p:cTn id="11" dur="20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itle 190"/>
          <p:cNvSpPr>
            <a:spLocks noGrp="1"/>
          </p:cNvSpPr>
          <p:nvPr>
            <p:ph type="title"/>
          </p:nvPr>
        </p:nvSpPr>
        <p:spPr>
          <a:xfrm>
            <a:off x="533400" y="-76200"/>
            <a:ext cx="8229600" cy="609600"/>
          </a:xfrm>
        </p:spPr>
        <p:txBody>
          <a:bodyPr/>
          <a:lstStyle/>
          <a:p>
            <a:pPr>
              <a:defRPr/>
            </a:pPr>
            <a:r>
              <a:rPr smtClean="0">
                <a:latin typeface="Cambria"/>
                <a:ea typeface="MS PGothic" pitchFamily="34" charset="-128"/>
                <a:cs typeface="Cambria"/>
              </a:rPr>
              <a:t>Organization</a:t>
            </a:r>
            <a:endParaRPr>
              <a:latin typeface="Cambria"/>
              <a:ea typeface="MS PGothic" pitchFamily="34" charset="-128"/>
              <a:cs typeface="Cambria"/>
            </a:endParaRPr>
          </a:p>
        </p:txBody>
      </p:sp>
      <p:sp>
        <p:nvSpPr>
          <p:cNvPr id="46083" name="Rectangle 486"/>
          <p:cNvSpPr>
            <a:spLocks noChangeArrowheads="1"/>
          </p:cNvSpPr>
          <p:nvPr/>
        </p:nvSpPr>
        <p:spPr bwMode="auto">
          <a:xfrm>
            <a:off x="2028825" y="2997200"/>
            <a:ext cx="598488"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6084" name="Rectangle 495"/>
          <p:cNvSpPr>
            <a:spLocks noChangeArrowheads="1"/>
          </p:cNvSpPr>
          <p:nvPr/>
        </p:nvSpPr>
        <p:spPr bwMode="auto">
          <a:xfrm>
            <a:off x="3622675" y="3079750"/>
            <a:ext cx="598488"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6085" name="Rectangle 487"/>
          <p:cNvSpPr>
            <a:spLocks noChangeArrowheads="1"/>
          </p:cNvSpPr>
          <p:nvPr/>
        </p:nvSpPr>
        <p:spPr bwMode="auto">
          <a:xfrm>
            <a:off x="3598863" y="3054350"/>
            <a:ext cx="600075"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6086" name="Rectangle 483"/>
          <p:cNvSpPr>
            <a:spLocks noChangeArrowheads="1"/>
          </p:cNvSpPr>
          <p:nvPr/>
        </p:nvSpPr>
        <p:spPr bwMode="auto">
          <a:xfrm>
            <a:off x="3575050" y="3028950"/>
            <a:ext cx="600075"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6087" name="Line 381"/>
          <p:cNvSpPr>
            <a:spLocks noChangeShapeType="1"/>
          </p:cNvSpPr>
          <p:nvPr/>
        </p:nvSpPr>
        <p:spPr bwMode="auto">
          <a:xfrm>
            <a:off x="665163" y="1689100"/>
            <a:ext cx="0" cy="201613"/>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088" name="TextBox 338"/>
          <p:cNvSpPr txBox="1">
            <a:spLocks noChangeArrowheads="1"/>
          </p:cNvSpPr>
          <p:nvPr/>
        </p:nvSpPr>
        <p:spPr bwMode="auto">
          <a:xfrm>
            <a:off x="3195638" y="4495800"/>
            <a:ext cx="2657475" cy="295275"/>
          </a:xfrm>
          <a:prstGeom prst="rect">
            <a:avLst/>
          </a:prstGeom>
          <a:noFill/>
          <a:ln w="9525">
            <a:noFill/>
            <a:miter lim="800000"/>
            <a:headEnd/>
            <a:tailEnd/>
          </a:ln>
        </p:spPr>
        <p:txBody>
          <a:bodyPr wrap="none" lIns="79827" tIns="39914" rIns="79827" bIns="39914">
            <a:spAutoFit/>
          </a:bodyPr>
          <a:lstStyle/>
          <a:p>
            <a:pPr algn="ctr" eaLnBrk="0" hangingPunct="0"/>
            <a:r>
              <a:rPr lang="en-US" sz="1400" b="1">
                <a:latin typeface="Trebuchet MS" pitchFamily="34" charset="0"/>
              </a:rPr>
              <a:t>Tactical</a:t>
            </a:r>
            <a:r>
              <a:rPr lang="en-US" sz="1400" b="1">
                <a:latin typeface="Arial Narrow" pitchFamily="34" charset="0"/>
              </a:rPr>
              <a:t>  </a:t>
            </a:r>
            <a:r>
              <a:rPr lang="en-US" sz="1400" b="1">
                <a:latin typeface="Trebuchet MS" pitchFamily="34" charset="0"/>
              </a:rPr>
              <a:t>and     Support Wings</a:t>
            </a:r>
          </a:p>
        </p:txBody>
      </p:sp>
      <p:sp>
        <p:nvSpPr>
          <p:cNvPr id="46089" name="TextBox 337"/>
          <p:cNvSpPr txBox="1">
            <a:spLocks noChangeArrowheads="1"/>
          </p:cNvSpPr>
          <p:nvPr/>
        </p:nvSpPr>
        <p:spPr bwMode="auto">
          <a:xfrm>
            <a:off x="2379663" y="5791200"/>
            <a:ext cx="3970337" cy="295275"/>
          </a:xfrm>
          <a:prstGeom prst="rect">
            <a:avLst/>
          </a:prstGeom>
          <a:noFill/>
          <a:ln w="9525">
            <a:noFill/>
            <a:miter lim="800000"/>
            <a:headEnd/>
            <a:tailEnd/>
          </a:ln>
        </p:spPr>
        <p:txBody>
          <a:bodyPr wrap="none" lIns="79827" tIns="39914" rIns="79827" bIns="39914">
            <a:spAutoFit/>
          </a:bodyPr>
          <a:lstStyle/>
          <a:p>
            <a:pPr algn="ctr" eaLnBrk="0" hangingPunct="0"/>
            <a:r>
              <a:rPr lang="en-US" sz="1400" b="1">
                <a:latin typeface="Trebuchet MS" pitchFamily="34" charset="0"/>
              </a:rPr>
              <a:t>Air Force Wide-Support     and Separate Units</a:t>
            </a:r>
          </a:p>
        </p:txBody>
      </p:sp>
      <p:sp>
        <p:nvSpPr>
          <p:cNvPr id="46090" name="TextBox 339"/>
          <p:cNvSpPr txBox="1">
            <a:spLocks noChangeArrowheads="1"/>
          </p:cNvSpPr>
          <p:nvPr/>
        </p:nvSpPr>
        <p:spPr bwMode="auto">
          <a:xfrm>
            <a:off x="2462213" y="1398588"/>
            <a:ext cx="4000500" cy="295275"/>
          </a:xfrm>
          <a:prstGeom prst="rect">
            <a:avLst/>
          </a:prstGeom>
          <a:noFill/>
          <a:ln w="9525">
            <a:noFill/>
            <a:miter lim="800000"/>
            <a:headEnd/>
            <a:tailEnd/>
          </a:ln>
        </p:spPr>
        <p:txBody>
          <a:bodyPr wrap="none" lIns="79827" tIns="39914" rIns="79827" bIns="39914">
            <a:spAutoFit/>
          </a:bodyPr>
          <a:lstStyle/>
          <a:p>
            <a:pPr algn="ctr" eaLnBrk="0" hangingPunct="0"/>
            <a:r>
              <a:rPr lang="en-US" sz="1400" b="1">
                <a:latin typeface="Trebuchet MS" pitchFamily="34" charset="0"/>
              </a:rPr>
              <a:t>Tactical Divisions   and      Support Commands</a:t>
            </a:r>
          </a:p>
        </p:txBody>
      </p:sp>
      <p:sp>
        <p:nvSpPr>
          <p:cNvPr id="46091" name="Line 449"/>
          <p:cNvSpPr>
            <a:spLocks noChangeShapeType="1"/>
          </p:cNvSpPr>
          <p:nvPr/>
        </p:nvSpPr>
        <p:spPr bwMode="auto">
          <a:xfrm>
            <a:off x="1881188" y="2292350"/>
            <a:ext cx="0" cy="87630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092" name="Line 450"/>
          <p:cNvSpPr>
            <a:spLocks noChangeShapeType="1"/>
          </p:cNvSpPr>
          <p:nvPr/>
        </p:nvSpPr>
        <p:spPr bwMode="auto">
          <a:xfrm>
            <a:off x="1876425" y="2655888"/>
            <a:ext cx="106363"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093" name="Rectangle 458">
            <a:hlinkClick r:id="rId4" action="ppaction://hlinkpres?slideindex=4&amp;slidetitle=Slide 4" tooltip="560th Air Base Wing"/>
          </p:cNvPr>
          <p:cNvSpPr>
            <a:spLocks noChangeArrowheads="1"/>
          </p:cNvSpPr>
          <p:nvPr/>
        </p:nvSpPr>
        <p:spPr bwMode="auto">
          <a:xfrm>
            <a:off x="1985963" y="2428875"/>
            <a:ext cx="598487" cy="392113"/>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560ABW</a:t>
            </a:r>
          </a:p>
        </p:txBody>
      </p:sp>
      <p:sp>
        <p:nvSpPr>
          <p:cNvPr id="46094" name="Rectangle 488"/>
          <p:cNvSpPr>
            <a:spLocks noChangeArrowheads="1"/>
          </p:cNvSpPr>
          <p:nvPr/>
        </p:nvSpPr>
        <p:spPr bwMode="auto">
          <a:xfrm>
            <a:off x="3552825" y="3003550"/>
            <a:ext cx="598488"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6095" name="Line 468"/>
          <p:cNvSpPr>
            <a:spLocks noChangeShapeType="1"/>
          </p:cNvSpPr>
          <p:nvPr/>
        </p:nvSpPr>
        <p:spPr bwMode="auto">
          <a:xfrm>
            <a:off x="3432175" y="2305050"/>
            <a:ext cx="0" cy="866775"/>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096" name="Line 469"/>
          <p:cNvSpPr>
            <a:spLocks noChangeShapeType="1"/>
          </p:cNvSpPr>
          <p:nvPr/>
        </p:nvSpPr>
        <p:spPr bwMode="auto">
          <a:xfrm>
            <a:off x="3432175" y="2655888"/>
            <a:ext cx="106363"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097" name="Line 470"/>
          <p:cNvSpPr>
            <a:spLocks noChangeShapeType="1"/>
          </p:cNvSpPr>
          <p:nvPr/>
        </p:nvSpPr>
        <p:spPr bwMode="auto">
          <a:xfrm>
            <a:off x="3419475" y="3162300"/>
            <a:ext cx="107950"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098" name="Rectangle 477">
            <a:hlinkClick r:id="rId5" action="ppaction://hlinkpres?slideindex=4&amp;slidetitle=Slide 4" tooltip="530th Air Base Wing"/>
          </p:cNvPr>
          <p:cNvSpPr>
            <a:spLocks noChangeArrowheads="1"/>
          </p:cNvSpPr>
          <p:nvPr/>
        </p:nvSpPr>
        <p:spPr bwMode="auto">
          <a:xfrm>
            <a:off x="3535363" y="2428875"/>
            <a:ext cx="600075" cy="392113"/>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530ABW</a:t>
            </a:r>
          </a:p>
        </p:txBody>
      </p:sp>
      <p:sp>
        <p:nvSpPr>
          <p:cNvPr id="46099" name="Rectangle 480">
            <a:hlinkClick r:id="rId6" action="ppaction://hlinkpres?slideindex=19&amp;slidetitle=Slide 19" tooltip="Tactical Operations Group 9~12, Sanga-Sanga"/>
          </p:cNvPr>
          <p:cNvSpPr>
            <a:spLocks noChangeArrowheads="1"/>
          </p:cNvSpPr>
          <p:nvPr/>
        </p:nvSpPr>
        <p:spPr bwMode="auto">
          <a:xfrm>
            <a:off x="3535363" y="2976563"/>
            <a:ext cx="600075"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TOGs</a:t>
            </a:r>
          </a:p>
        </p:txBody>
      </p:sp>
      <p:sp>
        <p:nvSpPr>
          <p:cNvPr id="46100" name="Line 377"/>
          <p:cNvSpPr>
            <a:spLocks noChangeShapeType="1"/>
          </p:cNvSpPr>
          <p:nvPr/>
        </p:nvSpPr>
        <p:spPr bwMode="auto">
          <a:xfrm>
            <a:off x="330200" y="2293938"/>
            <a:ext cx="0" cy="849312"/>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101" name="Rectangle 386">
            <a:hlinkClick r:id="rId7" action="ppaction://hlinkpres?slideindex=4&amp;slidetitle=Slide 4" tooltip="600th Air Base Wing"/>
          </p:cNvPr>
          <p:cNvSpPr>
            <a:spLocks noChangeArrowheads="1"/>
          </p:cNvSpPr>
          <p:nvPr/>
        </p:nvSpPr>
        <p:spPr bwMode="auto">
          <a:xfrm>
            <a:off x="447675" y="2447925"/>
            <a:ext cx="600075" cy="392113"/>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400" b="1">
                <a:solidFill>
                  <a:srgbClr val="000000"/>
                </a:solidFill>
                <a:latin typeface="Arial Narrow" pitchFamily="34" charset="0"/>
              </a:rPr>
              <a:t> </a:t>
            </a:r>
            <a:r>
              <a:rPr lang="en-US" sz="1200" b="1">
                <a:solidFill>
                  <a:srgbClr val="000000"/>
                </a:solidFill>
                <a:latin typeface="Arial Narrow" pitchFamily="34" charset="0"/>
              </a:rPr>
              <a:t>600ABW</a:t>
            </a:r>
          </a:p>
        </p:txBody>
      </p:sp>
      <p:cxnSp>
        <p:nvCxnSpPr>
          <p:cNvPr id="31" name="Straight Connector 30"/>
          <p:cNvCxnSpPr/>
          <p:nvPr/>
        </p:nvCxnSpPr>
        <p:spPr bwMode="auto">
          <a:xfrm flipV="1">
            <a:off x="4506913" y="1201738"/>
            <a:ext cx="0" cy="5000625"/>
          </a:xfrm>
          <a:prstGeom prst="line">
            <a:avLst/>
          </a:prstGeom>
          <a:ln w="38100">
            <a:solidFill>
              <a:srgbClr val="00B0F0"/>
            </a:solidFill>
          </a:ln>
        </p:spPr>
        <p:style>
          <a:lnRef idx="1">
            <a:schemeClr val="dk1"/>
          </a:lnRef>
          <a:fillRef idx="0">
            <a:schemeClr val="dk1"/>
          </a:fillRef>
          <a:effectRef idx="0">
            <a:schemeClr val="dk1"/>
          </a:effectRef>
          <a:fontRef idx="minor">
            <a:schemeClr val="tx1"/>
          </a:fontRef>
        </p:style>
      </p:cxnSp>
      <p:sp>
        <p:nvSpPr>
          <p:cNvPr id="46103" name="Rectangle 223">
            <a:hlinkClick r:id="rId8" action="ppaction://hlinkpres?slideindex=1&amp;slidetitle=" tooltip="Headquarters Philippine Air Force"/>
          </p:cNvPr>
          <p:cNvSpPr>
            <a:spLocks noChangeArrowheads="1"/>
          </p:cNvSpPr>
          <p:nvPr/>
        </p:nvSpPr>
        <p:spPr bwMode="auto">
          <a:xfrm>
            <a:off x="4006850" y="871538"/>
            <a:ext cx="1001713" cy="422275"/>
          </a:xfrm>
          <a:prstGeom prst="rect">
            <a:avLst/>
          </a:prstGeom>
          <a:solidFill>
            <a:srgbClr val="0033CC"/>
          </a:solidFill>
          <a:ln w="9525">
            <a:solidFill>
              <a:schemeClr val="tx1"/>
            </a:solidFill>
            <a:miter lim="800000"/>
            <a:headEnd/>
            <a:tailEnd/>
          </a:ln>
        </p:spPr>
        <p:txBody>
          <a:bodyPr wrap="none" lIns="80381" tIns="40191" rIns="80381" bIns="40191" anchor="ctr"/>
          <a:lstStyle/>
          <a:p>
            <a:pPr algn="ctr" eaLnBrk="0" hangingPunct="0"/>
            <a:r>
              <a:rPr lang="en-GB" sz="2100" b="1">
                <a:solidFill>
                  <a:srgbClr val="FFFF00"/>
                </a:solidFill>
                <a:latin typeface="Arial Narrow" pitchFamily="34" charset="0"/>
              </a:rPr>
              <a:t>HPAF</a:t>
            </a:r>
          </a:p>
        </p:txBody>
      </p:sp>
      <p:sp>
        <p:nvSpPr>
          <p:cNvPr id="46104" name="Rectangle 455">
            <a:hlinkClick r:id="rId9" action="ppaction://hlinkpres?slideindex=1&amp;slidetitle=" tooltip="2nd Air Division"/>
          </p:cNvPr>
          <p:cNvSpPr>
            <a:spLocks noChangeArrowheads="1"/>
          </p:cNvSpPr>
          <p:nvPr/>
        </p:nvSpPr>
        <p:spPr bwMode="auto">
          <a:xfrm>
            <a:off x="1846263" y="1905000"/>
            <a:ext cx="735012" cy="393700"/>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US" sz="1400" b="1">
                <a:solidFill>
                  <a:srgbClr val="FFFF00"/>
                </a:solidFill>
                <a:latin typeface="Arial Narrow" pitchFamily="34" charset="0"/>
              </a:rPr>
              <a:t> 2</a:t>
            </a:r>
            <a:r>
              <a:rPr lang="en-US" sz="1400" b="1" baseline="30000">
                <a:solidFill>
                  <a:srgbClr val="FFFF00"/>
                </a:solidFill>
                <a:latin typeface="Arial Narrow" pitchFamily="34" charset="0"/>
              </a:rPr>
              <a:t>ND</a:t>
            </a:r>
            <a:r>
              <a:rPr lang="en-US" sz="1400" b="1">
                <a:solidFill>
                  <a:srgbClr val="FFFF00"/>
                </a:solidFill>
                <a:latin typeface="Arial Narrow" pitchFamily="34" charset="0"/>
              </a:rPr>
              <a:t> AD</a:t>
            </a:r>
          </a:p>
        </p:txBody>
      </p:sp>
      <p:sp>
        <p:nvSpPr>
          <p:cNvPr id="46105" name="Rectangle 474">
            <a:hlinkClick r:id="rId10" action="ppaction://hlinkpres?slideindex=1&amp;slidetitle=" tooltip="3rd Air Division"/>
          </p:cNvPr>
          <p:cNvSpPr>
            <a:spLocks noChangeArrowheads="1"/>
          </p:cNvSpPr>
          <p:nvPr/>
        </p:nvSpPr>
        <p:spPr bwMode="auto">
          <a:xfrm>
            <a:off x="3400425" y="1905000"/>
            <a:ext cx="736600" cy="393700"/>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US" sz="1400" b="1">
                <a:solidFill>
                  <a:srgbClr val="FFFF00"/>
                </a:solidFill>
                <a:latin typeface="Arial Narrow" pitchFamily="34" charset="0"/>
              </a:rPr>
              <a:t> 3</a:t>
            </a:r>
            <a:r>
              <a:rPr lang="en-US" sz="1400" b="1" baseline="30000">
                <a:solidFill>
                  <a:srgbClr val="FFFF00"/>
                </a:solidFill>
                <a:latin typeface="Arial Narrow" pitchFamily="34" charset="0"/>
              </a:rPr>
              <a:t>RD</a:t>
            </a:r>
            <a:r>
              <a:rPr lang="en-US" sz="1400" b="1">
                <a:solidFill>
                  <a:srgbClr val="FFFF00"/>
                </a:solidFill>
                <a:latin typeface="Arial Narrow" pitchFamily="34" charset="0"/>
              </a:rPr>
              <a:t> AD</a:t>
            </a:r>
          </a:p>
        </p:txBody>
      </p:sp>
      <p:sp>
        <p:nvSpPr>
          <p:cNvPr id="46106" name="Rectangle 383">
            <a:hlinkClick r:id="rId11" action="ppaction://hlinkpres?slideindex=1&amp;slidetitle=" tooltip="1st Air Division"/>
          </p:cNvPr>
          <p:cNvSpPr>
            <a:spLocks noChangeArrowheads="1"/>
          </p:cNvSpPr>
          <p:nvPr/>
        </p:nvSpPr>
        <p:spPr bwMode="auto">
          <a:xfrm>
            <a:off x="296863" y="1905000"/>
            <a:ext cx="736600" cy="392113"/>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US" sz="1400" b="1">
                <a:solidFill>
                  <a:srgbClr val="FFFF00"/>
                </a:solidFill>
                <a:latin typeface="Arial Narrow" pitchFamily="34" charset="0"/>
              </a:rPr>
              <a:t> 1</a:t>
            </a:r>
            <a:r>
              <a:rPr lang="en-US" sz="1400" b="1" baseline="30000">
                <a:solidFill>
                  <a:srgbClr val="FFFF00"/>
                </a:solidFill>
                <a:latin typeface="Arial Narrow" pitchFamily="34" charset="0"/>
              </a:rPr>
              <a:t>ST</a:t>
            </a:r>
            <a:r>
              <a:rPr lang="en-US" sz="1400" b="1">
                <a:solidFill>
                  <a:srgbClr val="FFFF00"/>
                </a:solidFill>
                <a:latin typeface="Arial Narrow" pitchFamily="34" charset="0"/>
              </a:rPr>
              <a:t> AD</a:t>
            </a:r>
          </a:p>
        </p:txBody>
      </p:sp>
      <p:grpSp>
        <p:nvGrpSpPr>
          <p:cNvPr id="46107" name="Group 36"/>
          <p:cNvGrpSpPr>
            <a:grpSpLocks/>
          </p:cNvGrpSpPr>
          <p:nvPr/>
        </p:nvGrpSpPr>
        <p:grpSpPr bwMode="auto">
          <a:xfrm>
            <a:off x="8059738" y="1698625"/>
            <a:ext cx="928687" cy="2144713"/>
            <a:chOff x="8515350" y="1470025"/>
            <a:chExt cx="1004888" cy="2144713"/>
          </a:xfrm>
        </p:grpSpPr>
        <p:grpSp>
          <p:nvGrpSpPr>
            <p:cNvPr id="46246" name="Group 221"/>
            <p:cNvGrpSpPr>
              <a:grpSpLocks/>
            </p:cNvGrpSpPr>
            <p:nvPr/>
          </p:nvGrpSpPr>
          <p:grpSpPr bwMode="auto">
            <a:xfrm>
              <a:off x="8553450" y="1470025"/>
              <a:ext cx="966788" cy="2144713"/>
              <a:chOff x="8553450" y="1470025"/>
              <a:chExt cx="966753" cy="2145048"/>
            </a:xfrm>
          </p:grpSpPr>
          <p:grpSp>
            <p:nvGrpSpPr>
              <p:cNvPr id="46248" name="Group 161"/>
              <p:cNvGrpSpPr>
                <a:grpSpLocks/>
              </p:cNvGrpSpPr>
              <p:nvPr/>
            </p:nvGrpSpPr>
            <p:grpSpPr bwMode="auto">
              <a:xfrm>
                <a:off x="8705850" y="2295144"/>
                <a:ext cx="814353" cy="567073"/>
                <a:chOff x="8763000" y="2295144"/>
                <a:chExt cx="814353" cy="567073"/>
              </a:xfrm>
            </p:grpSpPr>
            <p:sp>
              <p:nvSpPr>
                <p:cNvPr id="46263" name="Rectangle 274"/>
                <p:cNvSpPr>
                  <a:spLocks noChangeArrowheads="1"/>
                </p:cNvSpPr>
                <p:nvPr/>
              </p:nvSpPr>
              <p:spPr bwMode="auto">
                <a:xfrm>
                  <a:off x="8929653" y="2466930"/>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6264" name="Rectangle 274"/>
                <p:cNvSpPr>
                  <a:spLocks noChangeArrowheads="1"/>
                </p:cNvSpPr>
                <p:nvPr/>
              </p:nvSpPr>
              <p:spPr bwMode="auto">
                <a:xfrm>
                  <a:off x="8901087" y="2438370"/>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6265" name="Rectangle 274"/>
                <p:cNvSpPr>
                  <a:spLocks noChangeArrowheads="1"/>
                </p:cNvSpPr>
                <p:nvPr/>
              </p:nvSpPr>
              <p:spPr bwMode="auto">
                <a:xfrm>
                  <a:off x="8872477" y="2405067"/>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6266" name="Rectangle 274"/>
                <p:cNvSpPr>
                  <a:spLocks noChangeArrowheads="1"/>
                </p:cNvSpPr>
                <p:nvPr/>
              </p:nvSpPr>
              <p:spPr bwMode="auto">
                <a:xfrm>
                  <a:off x="8848718" y="2376481"/>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6267" name="Rectangle 274"/>
                <p:cNvSpPr>
                  <a:spLocks noChangeArrowheads="1"/>
                </p:cNvSpPr>
                <p:nvPr/>
              </p:nvSpPr>
              <p:spPr bwMode="auto">
                <a:xfrm>
                  <a:off x="8821986" y="2347336"/>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6268" name="Rectangle 274"/>
                <p:cNvSpPr>
                  <a:spLocks noChangeArrowheads="1"/>
                </p:cNvSpPr>
                <p:nvPr/>
              </p:nvSpPr>
              <p:spPr bwMode="auto">
                <a:xfrm>
                  <a:off x="8790937" y="2321050"/>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6269" name="Rectangle 274"/>
                <p:cNvSpPr>
                  <a:spLocks noChangeArrowheads="1"/>
                </p:cNvSpPr>
                <p:nvPr/>
              </p:nvSpPr>
              <p:spPr bwMode="auto">
                <a:xfrm>
                  <a:off x="8763000" y="2295144"/>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grpSp>
          <p:sp>
            <p:nvSpPr>
              <p:cNvPr id="46249" name="Line 267"/>
              <p:cNvSpPr>
                <a:spLocks noChangeShapeType="1"/>
              </p:cNvSpPr>
              <p:nvPr/>
            </p:nvSpPr>
            <p:spPr bwMode="auto">
              <a:xfrm>
                <a:off x="8556625" y="2462213"/>
                <a:ext cx="115888"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250" name="Rectangle 274"/>
              <p:cNvSpPr>
                <a:spLocks noChangeArrowheads="1"/>
              </p:cNvSpPr>
              <p:nvPr/>
            </p:nvSpPr>
            <p:spPr bwMode="auto">
              <a:xfrm>
                <a:off x="8675688" y="2265363"/>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r>
                  <a:rPr lang="en-GB" sz="1200" b="1">
                    <a:solidFill>
                      <a:srgbClr val="000000"/>
                    </a:solidFill>
                    <a:latin typeface="Arial Narrow" pitchFamily="34" charset="0"/>
                  </a:rPr>
                  <a:t>ARCens</a:t>
                </a:r>
              </a:p>
            </p:txBody>
          </p:sp>
          <p:sp>
            <p:nvSpPr>
              <p:cNvPr id="46251" name="Line 266"/>
              <p:cNvSpPr>
                <a:spLocks noChangeShapeType="1"/>
              </p:cNvSpPr>
              <p:nvPr/>
            </p:nvSpPr>
            <p:spPr bwMode="auto">
              <a:xfrm flipH="1">
                <a:off x="8553450" y="1905001"/>
                <a:ext cx="1588" cy="137160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252" name="Line 381"/>
              <p:cNvSpPr>
                <a:spLocks noChangeShapeType="1"/>
              </p:cNvSpPr>
              <p:nvPr/>
            </p:nvSpPr>
            <p:spPr bwMode="auto">
              <a:xfrm>
                <a:off x="8902700" y="1470025"/>
                <a:ext cx="0" cy="201613"/>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253" name="Line 267"/>
              <p:cNvSpPr>
                <a:spLocks noChangeShapeType="1"/>
              </p:cNvSpPr>
              <p:nvPr/>
            </p:nvSpPr>
            <p:spPr bwMode="auto">
              <a:xfrm>
                <a:off x="8553450" y="3276600"/>
                <a:ext cx="152400" cy="0"/>
              </a:xfrm>
              <a:prstGeom prst="line">
                <a:avLst/>
              </a:prstGeom>
              <a:noFill/>
              <a:ln w="38100">
                <a:solidFill>
                  <a:srgbClr val="00B0F0"/>
                </a:solidFill>
                <a:round/>
                <a:headEnd/>
                <a:tailEnd/>
              </a:ln>
            </p:spPr>
            <p:txBody>
              <a:bodyPr wrap="none" lIns="79827" tIns="39914" rIns="79827" bIns="39914" anchor="ctr"/>
              <a:lstStyle/>
              <a:p>
                <a:endParaRPr lang="en-US"/>
              </a:p>
            </p:txBody>
          </p:sp>
          <p:grpSp>
            <p:nvGrpSpPr>
              <p:cNvPr id="46254" name="Group 191"/>
              <p:cNvGrpSpPr>
                <a:grpSpLocks/>
              </p:cNvGrpSpPr>
              <p:nvPr/>
            </p:nvGrpSpPr>
            <p:grpSpPr bwMode="auto">
              <a:xfrm>
                <a:off x="8705850" y="3048000"/>
                <a:ext cx="814353" cy="567073"/>
                <a:chOff x="8763000" y="3048000"/>
                <a:chExt cx="814353" cy="567073"/>
              </a:xfrm>
            </p:grpSpPr>
            <p:sp>
              <p:nvSpPr>
                <p:cNvPr id="46255" name="Rectangle 274"/>
                <p:cNvSpPr>
                  <a:spLocks noChangeArrowheads="1"/>
                </p:cNvSpPr>
                <p:nvPr/>
              </p:nvSpPr>
              <p:spPr bwMode="auto">
                <a:xfrm>
                  <a:off x="8929653" y="3219786"/>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6256" name="Rectangle 274"/>
                <p:cNvSpPr>
                  <a:spLocks noChangeArrowheads="1"/>
                </p:cNvSpPr>
                <p:nvPr/>
              </p:nvSpPr>
              <p:spPr bwMode="auto">
                <a:xfrm>
                  <a:off x="8894737" y="3191226"/>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6257" name="Rectangle 274"/>
                <p:cNvSpPr>
                  <a:spLocks noChangeArrowheads="1"/>
                </p:cNvSpPr>
                <p:nvPr/>
              </p:nvSpPr>
              <p:spPr bwMode="auto">
                <a:xfrm>
                  <a:off x="8872477" y="3157923"/>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6258" name="Rectangle 274"/>
                <p:cNvSpPr>
                  <a:spLocks noChangeArrowheads="1"/>
                </p:cNvSpPr>
                <p:nvPr/>
              </p:nvSpPr>
              <p:spPr bwMode="auto">
                <a:xfrm>
                  <a:off x="8848718" y="3129337"/>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6259" name="Rectangle 274"/>
                <p:cNvSpPr>
                  <a:spLocks noChangeArrowheads="1"/>
                </p:cNvSpPr>
                <p:nvPr/>
              </p:nvSpPr>
              <p:spPr bwMode="auto">
                <a:xfrm>
                  <a:off x="8821986" y="3100192"/>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6260" name="Rectangle 274"/>
                <p:cNvSpPr>
                  <a:spLocks noChangeArrowheads="1"/>
                </p:cNvSpPr>
                <p:nvPr/>
              </p:nvSpPr>
              <p:spPr bwMode="auto">
                <a:xfrm>
                  <a:off x="8790937" y="3073906"/>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6261" name="Rectangle 274"/>
                <p:cNvSpPr>
                  <a:spLocks noChangeArrowheads="1"/>
                </p:cNvSpPr>
                <p:nvPr/>
              </p:nvSpPr>
              <p:spPr bwMode="auto">
                <a:xfrm>
                  <a:off x="8763000" y="3048000"/>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6262" name="Rectangle 274"/>
                <p:cNvSpPr>
                  <a:spLocks noChangeArrowheads="1"/>
                </p:cNvSpPr>
                <p:nvPr/>
              </p:nvSpPr>
              <p:spPr bwMode="auto">
                <a:xfrm>
                  <a:off x="8763000" y="3048002"/>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r>
                    <a:rPr lang="en-GB" sz="1200" b="1">
                      <a:solidFill>
                        <a:srgbClr val="000000"/>
                      </a:solidFill>
                      <a:latin typeface="Arial Narrow" pitchFamily="34" charset="0"/>
                    </a:rPr>
                    <a:t>AFWR</a:t>
                  </a:r>
                </a:p>
              </p:txBody>
            </p:sp>
          </p:grpSp>
        </p:grpSp>
        <p:sp>
          <p:nvSpPr>
            <p:cNvPr id="46247" name="Rectangle 275">
              <a:hlinkClick r:id="rId12" action="ppaction://hlinkpres?slideindex=1&amp;slidetitle="/>
            </p:cNvPr>
            <p:cNvSpPr>
              <a:spLocks noChangeArrowheads="1"/>
            </p:cNvSpPr>
            <p:nvPr/>
          </p:nvSpPr>
          <p:spPr bwMode="auto">
            <a:xfrm>
              <a:off x="8515350" y="1676400"/>
              <a:ext cx="796925" cy="392111"/>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US" sz="1400" b="1">
                  <a:solidFill>
                    <a:srgbClr val="FFFF00"/>
                  </a:solidFill>
                  <a:latin typeface="Arial Narrow" pitchFamily="34" charset="0"/>
                </a:rPr>
                <a:t> AFRC</a:t>
              </a:r>
            </a:p>
          </p:txBody>
        </p:sp>
      </p:grpSp>
      <p:grpSp>
        <p:nvGrpSpPr>
          <p:cNvPr id="7" name="Group 208"/>
          <p:cNvGrpSpPr>
            <a:grpSpLocks/>
          </p:cNvGrpSpPr>
          <p:nvPr/>
        </p:nvGrpSpPr>
        <p:grpSpPr bwMode="auto">
          <a:xfrm>
            <a:off x="768350" y="4800600"/>
            <a:ext cx="708025" cy="587375"/>
            <a:chOff x="990600" y="4899318"/>
            <a:chExt cx="768811" cy="587082"/>
          </a:xfrm>
        </p:grpSpPr>
        <p:sp>
          <p:nvSpPr>
            <p:cNvPr id="46244" name="Line 221"/>
            <p:cNvSpPr>
              <a:spLocks noChangeShapeType="1"/>
            </p:cNvSpPr>
            <p:nvPr/>
          </p:nvSpPr>
          <p:spPr bwMode="auto">
            <a:xfrm>
              <a:off x="1370940" y="4899318"/>
              <a:ext cx="0" cy="168065"/>
            </a:xfrm>
            <a:prstGeom prst="line">
              <a:avLst/>
            </a:prstGeom>
            <a:noFill/>
            <a:ln w="38100">
              <a:solidFill>
                <a:srgbClr val="00B0F0"/>
              </a:solidFill>
              <a:miter lim="800000"/>
              <a:headEnd/>
              <a:tailEnd/>
            </a:ln>
          </p:spPr>
          <p:txBody>
            <a:bodyPr wrap="none" lIns="92075" tIns="46038" rIns="92075" bIns="46038" anchor="ctr"/>
            <a:lstStyle/>
            <a:p>
              <a:endParaRPr lang="en-US"/>
            </a:p>
          </p:txBody>
        </p:sp>
        <p:sp>
          <p:nvSpPr>
            <p:cNvPr id="46245" name="Rectangle 223"/>
            <p:cNvSpPr>
              <a:spLocks noChangeArrowheads="1"/>
            </p:cNvSpPr>
            <p:nvPr/>
          </p:nvSpPr>
          <p:spPr bwMode="auto">
            <a:xfrm>
              <a:off x="990600" y="5064817"/>
              <a:ext cx="768811" cy="421583"/>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GB" sz="1400" b="1">
                  <a:solidFill>
                    <a:srgbClr val="FFFF00"/>
                  </a:solidFill>
                  <a:latin typeface="Arial Narrow" pitchFamily="34" charset="0"/>
                </a:rPr>
                <a:t>ADW</a:t>
              </a:r>
            </a:p>
          </p:txBody>
        </p:sp>
      </p:grpSp>
      <p:grpSp>
        <p:nvGrpSpPr>
          <p:cNvPr id="8" name="Group 206"/>
          <p:cNvGrpSpPr>
            <a:grpSpLocks/>
          </p:cNvGrpSpPr>
          <p:nvPr/>
        </p:nvGrpSpPr>
        <p:grpSpPr bwMode="auto">
          <a:xfrm>
            <a:off x="2638425" y="4800600"/>
            <a:ext cx="704850" cy="585788"/>
            <a:chOff x="3170014" y="4899604"/>
            <a:chExt cx="764884" cy="586233"/>
          </a:xfrm>
        </p:grpSpPr>
        <p:sp>
          <p:nvSpPr>
            <p:cNvPr id="46242" name="Line 226"/>
            <p:cNvSpPr>
              <a:spLocks noChangeShapeType="1"/>
            </p:cNvSpPr>
            <p:nvPr/>
          </p:nvSpPr>
          <p:spPr bwMode="auto">
            <a:xfrm>
              <a:off x="3552875" y="4899604"/>
              <a:ext cx="0" cy="168065"/>
            </a:xfrm>
            <a:prstGeom prst="line">
              <a:avLst/>
            </a:prstGeom>
            <a:noFill/>
            <a:ln w="38100">
              <a:solidFill>
                <a:srgbClr val="00B0F0"/>
              </a:solidFill>
              <a:miter lim="800000"/>
              <a:headEnd/>
              <a:tailEnd/>
            </a:ln>
          </p:spPr>
          <p:txBody>
            <a:bodyPr wrap="none" lIns="92075" tIns="46038" rIns="92075" bIns="46038" anchor="ctr"/>
            <a:lstStyle/>
            <a:p>
              <a:endParaRPr lang="en-US"/>
            </a:p>
          </p:txBody>
        </p:sp>
        <p:sp>
          <p:nvSpPr>
            <p:cNvPr id="46243" name="Rectangle 228">
              <a:hlinkClick r:id="rId13" action="ppaction://hlinkpres?slideindex=1&amp;slidetitle="/>
            </p:cNvPr>
            <p:cNvSpPr>
              <a:spLocks noChangeArrowheads="1"/>
            </p:cNvSpPr>
            <p:nvPr/>
          </p:nvSpPr>
          <p:spPr bwMode="auto">
            <a:xfrm>
              <a:off x="3170014" y="5064820"/>
              <a:ext cx="764884" cy="42101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GB" sz="1400" b="1">
                  <a:solidFill>
                    <a:srgbClr val="FFFF00"/>
                  </a:solidFill>
                  <a:latin typeface="Arial Narrow" pitchFamily="34" charset="0"/>
                </a:rPr>
                <a:t>205THW</a:t>
              </a:r>
            </a:p>
          </p:txBody>
        </p:sp>
      </p:grpSp>
      <p:grpSp>
        <p:nvGrpSpPr>
          <p:cNvPr id="46110" name="Group 205"/>
          <p:cNvGrpSpPr>
            <a:grpSpLocks/>
          </p:cNvGrpSpPr>
          <p:nvPr/>
        </p:nvGrpSpPr>
        <p:grpSpPr bwMode="auto">
          <a:xfrm>
            <a:off x="3641725" y="4800600"/>
            <a:ext cx="704850" cy="585788"/>
            <a:chOff x="4256626" y="4899604"/>
            <a:chExt cx="764884" cy="586233"/>
          </a:xfrm>
        </p:grpSpPr>
        <p:sp>
          <p:nvSpPr>
            <p:cNvPr id="46240" name="Line 231"/>
            <p:cNvSpPr>
              <a:spLocks noChangeShapeType="1"/>
            </p:cNvSpPr>
            <p:nvPr/>
          </p:nvSpPr>
          <p:spPr bwMode="auto">
            <a:xfrm>
              <a:off x="4639911" y="4899604"/>
              <a:ext cx="0" cy="168065"/>
            </a:xfrm>
            <a:prstGeom prst="line">
              <a:avLst/>
            </a:prstGeom>
            <a:noFill/>
            <a:ln w="38100">
              <a:solidFill>
                <a:srgbClr val="00B0F0"/>
              </a:solidFill>
              <a:miter lim="800000"/>
              <a:headEnd/>
              <a:tailEnd/>
            </a:ln>
          </p:spPr>
          <p:txBody>
            <a:bodyPr wrap="none" lIns="92075" tIns="46038" rIns="92075" bIns="46038" anchor="ctr"/>
            <a:lstStyle/>
            <a:p>
              <a:endParaRPr lang="en-US"/>
            </a:p>
          </p:txBody>
        </p:sp>
        <p:sp>
          <p:nvSpPr>
            <p:cNvPr id="46241" name="Rectangle 233">
              <a:hlinkClick r:id="rId14" action="ppaction://hlinkpres?slideindex=1&amp;slidetitle="/>
            </p:cNvPr>
            <p:cNvSpPr>
              <a:spLocks noChangeArrowheads="1"/>
            </p:cNvSpPr>
            <p:nvPr/>
          </p:nvSpPr>
          <p:spPr bwMode="auto">
            <a:xfrm>
              <a:off x="4256626" y="5064820"/>
              <a:ext cx="764884" cy="42101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GB" sz="1400" b="1">
                  <a:solidFill>
                    <a:srgbClr val="FFFF00"/>
                  </a:solidFill>
                  <a:latin typeface="Arial Narrow" pitchFamily="34" charset="0"/>
                </a:rPr>
                <a:t>220AW</a:t>
              </a:r>
            </a:p>
          </p:txBody>
        </p:sp>
      </p:grpSp>
      <p:grpSp>
        <p:nvGrpSpPr>
          <p:cNvPr id="46111" name="Group 204"/>
          <p:cNvGrpSpPr>
            <a:grpSpLocks/>
          </p:cNvGrpSpPr>
          <p:nvPr/>
        </p:nvGrpSpPr>
        <p:grpSpPr bwMode="auto">
          <a:xfrm>
            <a:off x="4646613" y="4800600"/>
            <a:ext cx="706437" cy="585788"/>
            <a:chOff x="5346333" y="4899604"/>
            <a:chExt cx="764884" cy="586233"/>
          </a:xfrm>
        </p:grpSpPr>
        <p:sp>
          <p:nvSpPr>
            <p:cNvPr id="46238" name="Line 236"/>
            <p:cNvSpPr>
              <a:spLocks noChangeShapeType="1"/>
            </p:cNvSpPr>
            <p:nvPr/>
          </p:nvSpPr>
          <p:spPr bwMode="auto">
            <a:xfrm>
              <a:off x="5731083" y="4899604"/>
              <a:ext cx="0" cy="168065"/>
            </a:xfrm>
            <a:prstGeom prst="line">
              <a:avLst/>
            </a:prstGeom>
            <a:noFill/>
            <a:ln w="38100">
              <a:solidFill>
                <a:srgbClr val="00B0F0"/>
              </a:solidFill>
              <a:miter lim="800000"/>
              <a:headEnd/>
              <a:tailEnd/>
            </a:ln>
          </p:spPr>
          <p:txBody>
            <a:bodyPr wrap="none" lIns="92075" tIns="46038" rIns="92075" bIns="46038" anchor="ctr"/>
            <a:lstStyle/>
            <a:p>
              <a:endParaRPr lang="en-US"/>
            </a:p>
          </p:txBody>
        </p:sp>
        <p:sp>
          <p:nvSpPr>
            <p:cNvPr id="46239" name="Rectangle 238">
              <a:hlinkClick r:id="rId15" action="ppaction://hlinkpres?slideindex=1&amp;slidetitle="/>
            </p:cNvPr>
            <p:cNvSpPr>
              <a:spLocks noChangeArrowheads="1"/>
            </p:cNvSpPr>
            <p:nvPr/>
          </p:nvSpPr>
          <p:spPr bwMode="auto">
            <a:xfrm>
              <a:off x="5346333" y="5064820"/>
              <a:ext cx="764884" cy="42101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GB" sz="1400" b="1">
                  <a:solidFill>
                    <a:srgbClr val="FFFF00"/>
                  </a:solidFill>
                  <a:latin typeface="Arial Narrow" pitchFamily="34" charset="0"/>
                </a:rPr>
                <a:t>250PAW</a:t>
              </a:r>
            </a:p>
          </p:txBody>
        </p:sp>
      </p:grpSp>
      <p:grpSp>
        <p:nvGrpSpPr>
          <p:cNvPr id="46112" name="Group 201"/>
          <p:cNvGrpSpPr>
            <a:grpSpLocks/>
          </p:cNvGrpSpPr>
          <p:nvPr/>
        </p:nvGrpSpPr>
        <p:grpSpPr bwMode="auto">
          <a:xfrm>
            <a:off x="5649913" y="4800600"/>
            <a:ext cx="706437" cy="585788"/>
            <a:chOff x="6434491" y="4899606"/>
            <a:chExt cx="764884" cy="586228"/>
          </a:xfrm>
        </p:grpSpPr>
        <p:sp>
          <p:nvSpPr>
            <p:cNvPr id="46236" name="Line 241"/>
            <p:cNvSpPr>
              <a:spLocks noChangeShapeType="1"/>
            </p:cNvSpPr>
            <p:nvPr/>
          </p:nvSpPr>
          <p:spPr bwMode="auto">
            <a:xfrm>
              <a:off x="6817351" y="4899606"/>
              <a:ext cx="0" cy="168065"/>
            </a:xfrm>
            <a:prstGeom prst="line">
              <a:avLst/>
            </a:prstGeom>
            <a:noFill/>
            <a:ln w="38100">
              <a:solidFill>
                <a:srgbClr val="00B0F0"/>
              </a:solidFill>
              <a:miter lim="800000"/>
              <a:headEnd/>
              <a:tailEnd/>
            </a:ln>
          </p:spPr>
          <p:txBody>
            <a:bodyPr wrap="none" lIns="92075" tIns="46038" rIns="92075" bIns="46038" anchor="ctr"/>
            <a:lstStyle/>
            <a:p>
              <a:endParaRPr lang="en-US"/>
            </a:p>
          </p:txBody>
        </p:sp>
        <p:sp>
          <p:nvSpPr>
            <p:cNvPr id="46237" name="Rectangle 243">
              <a:hlinkClick r:id="rId16" action="ppaction://hlinkpres?slideindex=1&amp;slidetitle="/>
            </p:cNvPr>
            <p:cNvSpPr>
              <a:spLocks noChangeArrowheads="1"/>
            </p:cNvSpPr>
            <p:nvPr/>
          </p:nvSpPr>
          <p:spPr bwMode="auto">
            <a:xfrm>
              <a:off x="6434491" y="5064817"/>
              <a:ext cx="764884" cy="42101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GB" sz="1400" b="1">
                  <a:solidFill>
                    <a:srgbClr val="FFFF00"/>
                  </a:solidFill>
                  <a:latin typeface="Arial Narrow" pitchFamily="34" charset="0"/>
                </a:rPr>
                <a:t>520ABW</a:t>
              </a:r>
            </a:p>
          </p:txBody>
        </p:sp>
      </p:grpSp>
      <p:sp>
        <p:nvSpPr>
          <p:cNvPr id="46113" name="Line 251"/>
          <p:cNvSpPr>
            <a:spLocks noChangeShapeType="1"/>
          </p:cNvSpPr>
          <p:nvPr/>
        </p:nvSpPr>
        <p:spPr bwMode="auto">
          <a:xfrm>
            <a:off x="8010525" y="4800600"/>
            <a:ext cx="0" cy="168275"/>
          </a:xfrm>
          <a:prstGeom prst="line">
            <a:avLst/>
          </a:prstGeom>
          <a:noFill/>
          <a:ln w="38100">
            <a:solidFill>
              <a:srgbClr val="00B0F0"/>
            </a:solidFill>
            <a:miter lim="800000"/>
            <a:headEnd/>
            <a:tailEnd/>
          </a:ln>
        </p:spPr>
        <p:txBody>
          <a:bodyPr wrap="none" lIns="92075" tIns="46038" rIns="92075" bIns="46038" anchor="ctr"/>
          <a:lstStyle/>
          <a:p>
            <a:endParaRPr lang="en-US"/>
          </a:p>
        </p:txBody>
      </p:sp>
      <p:sp>
        <p:nvSpPr>
          <p:cNvPr id="46114" name="Rectangle 253"/>
          <p:cNvSpPr>
            <a:spLocks noChangeArrowheads="1"/>
          </p:cNvSpPr>
          <p:nvPr/>
        </p:nvSpPr>
        <p:spPr bwMode="auto">
          <a:xfrm>
            <a:off x="7646988" y="4973638"/>
            <a:ext cx="706437" cy="42068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GB" sz="1400" b="1">
                <a:solidFill>
                  <a:srgbClr val="FFFF00"/>
                </a:solidFill>
                <a:latin typeface="Arial Narrow" pitchFamily="34" charset="0"/>
              </a:rPr>
              <a:t>710SPOW</a:t>
            </a:r>
          </a:p>
        </p:txBody>
      </p:sp>
      <p:grpSp>
        <p:nvGrpSpPr>
          <p:cNvPr id="12" name="Group 207"/>
          <p:cNvGrpSpPr>
            <a:grpSpLocks/>
          </p:cNvGrpSpPr>
          <p:nvPr/>
        </p:nvGrpSpPr>
        <p:grpSpPr bwMode="auto">
          <a:xfrm>
            <a:off x="1631950" y="4800600"/>
            <a:ext cx="704850" cy="585788"/>
            <a:chOff x="2080307" y="4899604"/>
            <a:chExt cx="764884" cy="586233"/>
          </a:xfrm>
        </p:grpSpPr>
        <p:sp>
          <p:nvSpPr>
            <p:cNvPr id="46234" name="Line 320"/>
            <p:cNvSpPr>
              <a:spLocks noChangeShapeType="1"/>
            </p:cNvSpPr>
            <p:nvPr/>
          </p:nvSpPr>
          <p:spPr bwMode="auto">
            <a:xfrm>
              <a:off x="2463592" y="4899604"/>
              <a:ext cx="0" cy="168065"/>
            </a:xfrm>
            <a:prstGeom prst="line">
              <a:avLst/>
            </a:prstGeom>
            <a:noFill/>
            <a:ln w="38100">
              <a:solidFill>
                <a:srgbClr val="00B0F0"/>
              </a:solidFill>
              <a:miter lim="800000"/>
              <a:headEnd/>
              <a:tailEnd/>
            </a:ln>
          </p:spPr>
          <p:txBody>
            <a:bodyPr wrap="none" lIns="92075" tIns="46038" rIns="92075" bIns="46038" anchor="ctr"/>
            <a:lstStyle/>
            <a:p>
              <a:endParaRPr lang="en-US"/>
            </a:p>
          </p:txBody>
        </p:sp>
        <p:sp>
          <p:nvSpPr>
            <p:cNvPr id="46235" name="Rectangle 322">
              <a:hlinkClick r:id="rId17" action="ppaction://hlinkpres?slideindex=1&amp;slidetitle="/>
            </p:cNvPr>
            <p:cNvSpPr>
              <a:spLocks noChangeArrowheads="1"/>
            </p:cNvSpPr>
            <p:nvPr/>
          </p:nvSpPr>
          <p:spPr bwMode="auto">
            <a:xfrm>
              <a:off x="2080307" y="5064820"/>
              <a:ext cx="764884" cy="42101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GB" sz="1400" b="1">
                  <a:solidFill>
                    <a:srgbClr val="FFFF00"/>
                  </a:solidFill>
                  <a:latin typeface="Arial Narrow" pitchFamily="34" charset="0"/>
                </a:rPr>
                <a:t>15SW</a:t>
              </a:r>
            </a:p>
          </p:txBody>
        </p:sp>
      </p:grpSp>
      <p:grpSp>
        <p:nvGrpSpPr>
          <p:cNvPr id="46116" name="Group 203"/>
          <p:cNvGrpSpPr>
            <a:grpSpLocks/>
          </p:cNvGrpSpPr>
          <p:nvPr/>
        </p:nvGrpSpPr>
        <p:grpSpPr bwMode="auto">
          <a:xfrm>
            <a:off x="6654800" y="4800600"/>
            <a:ext cx="706438" cy="585788"/>
            <a:chOff x="7521105" y="4899600"/>
            <a:chExt cx="764884" cy="586222"/>
          </a:xfrm>
        </p:grpSpPr>
        <p:sp>
          <p:nvSpPr>
            <p:cNvPr id="46232" name="Line 241"/>
            <p:cNvSpPr>
              <a:spLocks noChangeShapeType="1"/>
            </p:cNvSpPr>
            <p:nvPr/>
          </p:nvSpPr>
          <p:spPr bwMode="auto">
            <a:xfrm>
              <a:off x="7903966" y="4899600"/>
              <a:ext cx="0" cy="168065"/>
            </a:xfrm>
            <a:prstGeom prst="line">
              <a:avLst/>
            </a:prstGeom>
            <a:noFill/>
            <a:ln w="38100">
              <a:solidFill>
                <a:srgbClr val="00B0F0"/>
              </a:solidFill>
              <a:miter lim="800000"/>
              <a:headEnd/>
              <a:tailEnd/>
            </a:ln>
          </p:spPr>
          <p:txBody>
            <a:bodyPr wrap="none" lIns="92075" tIns="46038" rIns="92075" bIns="46038" anchor="ctr"/>
            <a:lstStyle/>
            <a:p>
              <a:endParaRPr lang="en-US"/>
            </a:p>
          </p:txBody>
        </p:sp>
        <p:sp>
          <p:nvSpPr>
            <p:cNvPr id="46233" name="Rectangle 243">
              <a:hlinkClick r:id="rId18" action="ppaction://hlinkpres?slideindex=1&amp;slidetitle="/>
            </p:cNvPr>
            <p:cNvSpPr>
              <a:spLocks noChangeArrowheads="1"/>
            </p:cNvSpPr>
            <p:nvPr/>
          </p:nvSpPr>
          <p:spPr bwMode="auto">
            <a:xfrm>
              <a:off x="7521105" y="5064805"/>
              <a:ext cx="764884" cy="42101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GB" sz="1400" b="1">
                  <a:solidFill>
                    <a:srgbClr val="FFFF00"/>
                  </a:solidFill>
                  <a:latin typeface="Arial Narrow" pitchFamily="34" charset="0"/>
                </a:rPr>
                <a:t>570CTW</a:t>
              </a:r>
            </a:p>
          </p:txBody>
        </p:sp>
      </p:grpSp>
      <p:grpSp>
        <p:nvGrpSpPr>
          <p:cNvPr id="46117" name="Group 84"/>
          <p:cNvGrpSpPr>
            <a:grpSpLocks/>
          </p:cNvGrpSpPr>
          <p:nvPr/>
        </p:nvGrpSpPr>
        <p:grpSpPr bwMode="auto">
          <a:xfrm>
            <a:off x="338138" y="6194425"/>
            <a:ext cx="590550" cy="539750"/>
            <a:chOff x="298450" y="5965825"/>
            <a:chExt cx="639763" cy="539750"/>
          </a:xfrm>
        </p:grpSpPr>
        <p:sp>
          <p:nvSpPr>
            <p:cNvPr id="46230" name="Line 325"/>
            <p:cNvSpPr>
              <a:spLocks noChangeShapeType="1"/>
            </p:cNvSpPr>
            <p:nvPr/>
          </p:nvSpPr>
          <p:spPr bwMode="auto">
            <a:xfrm>
              <a:off x="620713"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6231" name="Rectangle 327">
              <a:hlinkClick r:id="rId19" action="ppaction://hlinkpres?slideindex=1&amp;slidetitle=" tooltip="300th Air Intelligence &amp; Security Group"/>
            </p:cNvPr>
            <p:cNvSpPr>
              <a:spLocks noChangeArrowheads="1"/>
            </p:cNvSpPr>
            <p:nvPr/>
          </p:nvSpPr>
          <p:spPr bwMode="auto">
            <a:xfrm>
              <a:off x="298450" y="6140450"/>
              <a:ext cx="639763"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300AISG</a:t>
              </a:r>
            </a:p>
          </p:txBody>
        </p:sp>
      </p:grpSp>
      <p:grpSp>
        <p:nvGrpSpPr>
          <p:cNvPr id="46118" name="Group 87"/>
          <p:cNvGrpSpPr>
            <a:grpSpLocks/>
          </p:cNvGrpSpPr>
          <p:nvPr/>
        </p:nvGrpSpPr>
        <p:grpSpPr bwMode="auto">
          <a:xfrm>
            <a:off x="985838" y="6194425"/>
            <a:ext cx="590550" cy="539750"/>
            <a:chOff x="1074738" y="5965825"/>
            <a:chExt cx="639762" cy="539750"/>
          </a:xfrm>
        </p:grpSpPr>
        <p:sp>
          <p:nvSpPr>
            <p:cNvPr id="46228" name="Line 333"/>
            <p:cNvSpPr>
              <a:spLocks noChangeShapeType="1"/>
            </p:cNvSpPr>
            <p:nvPr/>
          </p:nvSpPr>
          <p:spPr bwMode="auto">
            <a:xfrm>
              <a:off x="1397000"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6229" name="Rectangle 335">
              <a:hlinkClick r:id="rId20" action="ppaction://hlinkpres?slideindex=1&amp;slidetitle=" tooltip="505th Search &amp; Rescue Group"/>
            </p:cNvPr>
            <p:cNvSpPr>
              <a:spLocks noChangeArrowheads="1"/>
            </p:cNvSpPr>
            <p:nvPr/>
          </p:nvSpPr>
          <p:spPr bwMode="auto">
            <a:xfrm>
              <a:off x="1074738" y="6140450"/>
              <a:ext cx="639762"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505SRG</a:t>
              </a:r>
            </a:p>
          </p:txBody>
        </p:sp>
      </p:grpSp>
      <p:grpSp>
        <p:nvGrpSpPr>
          <p:cNvPr id="46119" name="Group 90"/>
          <p:cNvGrpSpPr>
            <a:grpSpLocks/>
          </p:cNvGrpSpPr>
          <p:nvPr/>
        </p:nvGrpSpPr>
        <p:grpSpPr bwMode="auto">
          <a:xfrm>
            <a:off x="1631950" y="6194425"/>
            <a:ext cx="590550" cy="539750"/>
            <a:chOff x="1849438" y="5965825"/>
            <a:chExt cx="639762" cy="539750"/>
          </a:xfrm>
        </p:grpSpPr>
        <p:sp>
          <p:nvSpPr>
            <p:cNvPr id="46226" name="Line 337"/>
            <p:cNvSpPr>
              <a:spLocks noChangeShapeType="1"/>
            </p:cNvSpPr>
            <p:nvPr/>
          </p:nvSpPr>
          <p:spPr bwMode="auto">
            <a:xfrm>
              <a:off x="2171700"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6227" name="Rectangle 338">
              <a:hlinkClick r:id="rId21" action="ppaction://hlinkpres?slideindex=1&amp;slidetitle=" tooltip="900th Air Force Weather Group"/>
            </p:cNvPr>
            <p:cNvSpPr>
              <a:spLocks noChangeArrowheads="1"/>
            </p:cNvSpPr>
            <p:nvPr/>
          </p:nvSpPr>
          <p:spPr bwMode="auto">
            <a:xfrm>
              <a:off x="1849438" y="6140450"/>
              <a:ext cx="639762"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900AFWG</a:t>
              </a:r>
            </a:p>
          </p:txBody>
        </p:sp>
      </p:grpSp>
      <p:grpSp>
        <p:nvGrpSpPr>
          <p:cNvPr id="46120" name="Group 93"/>
          <p:cNvGrpSpPr>
            <a:grpSpLocks/>
          </p:cNvGrpSpPr>
          <p:nvPr/>
        </p:nvGrpSpPr>
        <p:grpSpPr bwMode="auto">
          <a:xfrm>
            <a:off x="2292350" y="6194425"/>
            <a:ext cx="590550" cy="539750"/>
            <a:chOff x="2625725" y="5965825"/>
            <a:chExt cx="639763" cy="539750"/>
          </a:xfrm>
        </p:grpSpPr>
        <p:sp>
          <p:nvSpPr>
            <p:cNvPr id="46224" name="Line 340"/>
            <p:cNvSpPr>
              <a:spLocks noChangeShapeType="1"/>
            </p:cNvSpPr>
            <p:nvPr/>
          </p:nvSpPr>
          <p:spPr bwMode="auto">
            <a:xfrm>
              <a:off x="2947988"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6225" name="Rectangle 342">
              <a:hlinkClick r:id="rId22" action="ppaction://hlinkpres?slideindex=1&amp;slidetitle=" tooltip="950th Communications-Electronics &amp; Information Systems Group"/>
            </p:cNvPr>
            <p:cNvSpPr>
              <a:spLocks noChangeArrowheads="1"/>
            </p:cNvSpPr>
            <p:nvPr/>
          </p:nvSpPr>
          <p:spPr bwMode="auto">
            <a:xfrm>
              <a:off x="2625725" y="6140450"/>
              <a:ext cx="639763"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950CEISG</a:t>
              </a:r>
            </a:p>
          </p:txBody>
        </p:sp>
      </p:grpSp>
      <p:grpSp>
        <p:nvGrpSpPr>
          <p:cNvPr id="46121" name="Group 96"/>
          <p:cNvGrpSpPr>
            <a:grpSpLocks/>
          </p:cNvGrpSpPr>
          <p:nvPr/>
        </p:nvGrpSpPr>
        <p:grpSpPr bwMode="auto">
          <a:xfrm>
            <a:off x="4217988" y="6194425"/>
            <a:ext cx="590550" cy="539750"/>
            <a:chOff x="4951413" y="5965825"/>
            <a:chExt cx="639762" cy="539750"/>
          </a:xfrm>
        </p:grpSpPr>
        <p:sp>
          <p:nvSpPr>
            <p:cNvPr id="46222" name="Line 344"/>
            <p:cNvSpPr>
              <a:spLocks noChangeShapeType="1"/>
            </p:cNvSpPr>
            <p:nvPr/>
          </p:nvSpPr>
          <p:spPr bwMode="auto">
            <a:xfrm>
              <a:off x="5275263"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6223" name="Rectangle 346">
              <a:hlinkClick r:id="rId23" action="ppaction://hlinkpres?slideindex=1&amp;slidetitle=" tooltip="Air Force Accounting Center"/>
            </p:cNvPr>
            <p:cNvSpPr>
              <a:spLocks noChangeArrowheads="1"/>
            </p:cNvSpPr>
            <p:nvPr/>
          </p:nvSpPr>
          <p:spPr bwMode="auto">
            <a:xfrm>
              <a:off x="4951413" y="6140450"/>
              <a:ext cx="639762"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AFAC</a:t>
              </a:r>
            </a:p>
          </p:txBody>
        </p:sp>
      </p:grpSp>
      <p:grpSp>
        <p:nvGrpSpPr>
          <p:cNvPr id="46122" name="Group 99"/>
          <p:cNvGrpSpPr>
            <a:grpSpLocks/>
          </p:cNvGrpSpPr>
          <p:nvPr/>
        </p:nvGrpSpPr>
        <p:grpSpPr bwMode="auto">
          <a:xfrm>
            <a:off x="4852988" y="6194425"/>
            <a:ext cx="590550" cy="539750"/>
            <a:chOff x="5727700" y="5965825"/>
            <a:chExt cx="639763" cy="539750"/>
          </a:xfrm>
        </p:grpSpPr>
        <p:sp>
          <p:nvSpPr>
            <p:cNvPr id="46220" name="Line 348"/>
            <p:cNvSpPr>
              <a:spLocks noChangeShapeType="1"/>
            </p:cNvSpPr>
            <p:nvPr/>
          </p:nvSpPr>
          <p:spPr bwMode="auto">
            <a:xfrm>
              <a:off x="6051550"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6221" name="Rectangle 350">
              <a:hlinkClick r:id="rId24" action="ppaction://hlinkpres?slideindex=1&amp;slidetitle=" tooltip="Air Force Finance Center"/>
            </p:cNvPr>
            <p:cNvSpPr>
              <a:spLocks noChangeArrowheads="1"/>
            </p:cNvSpPr>
            <p:nvPr/>
          </p:nvSpPr>
          <p:spPr bwMode="auto">
            <a:xfrm>
              <a:off x="5727700" y="6140450"/>
              <a:ext cx="639763"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AFFC</a:t>
              </a:r>
            </a:p>
          </p:txBody>
        </p:sp>
      </p:grpSp>
      <p:grpSp>
        <p:nvGrpSpPr>
          <p:cNvPr id="46123" name="Group 102"/>
          <p:cNvGrpSpPr>
            <a:grpSpLocks/>
          </p:cNvGrpSpPr>
          <p:nvPr/>
        </p:nvGrpSpPr>
        <p:grpSpPr bwMode="auto">
          <a:xfrm>
            <a:off x="5500688" y="6194425"/>
            <a:ext cx="590550" cy="539750"/>
            <a:chOff x="6502400" y="5965825"/>
            <a:chExt cx="639763" cy="539750"/>
          </a:xfrm>
        </p:grpSpPr>
        <p:sp>
          <p:nvSpPr>
            <p:cNvPr id="46218" name="Line 352"/>
            <p:cNvSpPr>
              <a:spLocks noChangeShapeType="1"/>
            </p:cNvSpPr>
            <p:nvPr/>
          </p:nvSpPr>
          <p:spPr bwMode="auto">
            <a:xfrm>
              <a:off x="6826250"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6219" name="Rectangle 354">
              <a:hlinkClick r:id="rId25" action="ppaction://hlinkpres?slideindex=1&amp;slidetitle=" tooltip="PAF Personnel Management Center"/>
            </p:cNvPr>
            <p:cNvSpPr>
              <a:spLocks noChangeArrowheads="1"/>
            </p:cNvSpPr>
            <p:nvPr/>
          </p:nvSpPr>
          <p:spPr bwMode="auto">
            <a:xfrm>
              <a:off x="6502400" y="6140450"/>
              <a:ext cx="639763"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PAFPMC</a:t>
              </a:r>
            </a:p>
          </p:txBody>
        </p:sp>
      </p:grpSp>
      <p:grpSp>
        <p:nvGrpSpPr>
          <p:cNvPr id="46124" name="Group 105"/>
          <p:cNvGrpSpPr>
            <a:grpSpLocks/>
          </p:cNvGrpSpPr>
          <p:nvPr/>
        </p:nvGrpSpPr>
        <p:grpSpPr bwMode="auto">
          <a:xfrm>
            <a:off x="6808788" y="6194425"/>
            <a:ext cx="590550" cy="539750"/>
            <a:chOff x="8053388" y="5965825"/>
            <a:chExt cx="639762" cy="539750"/>
          </a:xfrm>
        </p:grpSpPr>
        <p:sp>
          <p:nvSpPr>
            <p:cNvPr id="46216" name="Line 356"/>
            <p:cNvSpPr>
              <a:spLocks noChangeShapeType="1"/>
            </p:cNvSpPr>
            <p:nvPr/>
          </p:nvSpPr>
          <p:spPr bwMode="auto">
            <a:xfrm>
              <a:off x="8370888"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6217" name="Rectangle 358">
              <a:hlinkClick r:id="rId26" action="ppaction://hlinkpres?slideindex=1&amp;slidetitle=" tooltip="Air Force General Hospital"/>
            </p:cNvPr>
            <p:cNvSpPr>
              <a:spLocks noChangeArrowheads="1"/>
            </p:cNvSpPr>
            <p:nvPr/>
          </p:nvSpPr>
          <p:spPr bwMode="auto">
            <a:xfrm>
              <a:off x="8053388" y="6140450"/>
              <a:ext cx="639762"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AFGH</a:t>
              </a:r>
            </a:p>
          </p:txBody>
        </p:sp>
      </p:grpSp>
      <p:grpSp>
        <p:nvGrpSpPr>
          <p:cNvPr id="46125" name="Group 108"/>
          <p:cNvGrpSpPr>
            <a:grpSpLocks/>
          </p:cNvGrpSpPr>
          <p:nvPr/>
        </p:nvGrpSpPr>
        <p:grpSpPr bwMode="auto">
          <a:xfrm>
            <a:off x="7453313" y="6194425"/>
            <a:ext cx="590550" cy="539750"/>
            <a:chOff x="8829675" y="5965825"/>
            <a:chExt cx="639763" cy="539750"/>
          </a:xfrm>
        </p:grpSpPr>
        <p:sp>
          <p:nvSpPr>
            <p:cNvPr id="46214" name="Line 364"/>
            <p:cNvSpPr>
              <a:spLocks noChangeShapeType="1"/>
            </p:cNvSpPr>
            <p:nvPr/>
          </p:nvSpPr>
          <p:spPr bwMode="auto">
            <a:xfrm>
              <a:off x="9151938"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6215" name="Rectangle 366">
              <a:hlinkClick r:id="rId27" action="ppaction://hlinkpres?slideindex=1&amp;slidetitle=" tooltip="1301st Dental Dispensary"/>
            </p:cNvPr>
            <p:cNvSpPr>
              <a:spLocks noChangeArrowheads="1"/>
            </p:cNvSpPr>
            <p:nvPr/>
          </p:nvSpPr>
          <p:spPr bwMode="auto">
            <a:xfrm>
              <a:off x="8829675" y="6140450"/>
              <a:ext cx="639763"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1301DD</a:t>
              </a:r>
            </a:p>
          </p:txBody>
        </p:sp>
      </p:grpSp>
      <p:grpSp>
        <p:nvGrpSpPr>
          <p:cNvPr id="46126" name="Group 111"/>
          <p:cNvGrpSpPr>
            <a:grpSpLocks/>
          </p:cNvGrpSpPr>
          <p:nvPr/>
        </p:nvGrpSpPr>
        <p:grpSpPr bwMode="auto">
          <a:xfrm>
            <a:off x="2935288" y="6194425"/>
            <a:ext cx="590550" cy="539750"/>
            <a:chOff x="3400425" y="5965825"/>
            <a:chExt cx="639763" cy="539750"/>
          </a:xfrm>
        </p:grpSpPr>
        <p:sp>
          <p:nvSpPr>
            <p:cNvPr id="46212" name="Line 369"/>
            <p:cNvSpPr>
              <a:spLocks noChangeShapeType="1"/>
            </p:cNvSpPr>
            <p:nvPr/>
          </p:nvSpPr>
          <p:spPr bwMode="auto">
            <a:xfrm>
              <a:off x="3724275"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6213" name="Rectangle 370">
              <a:hlinkClick r:id="rId28" action="ppaction://hlinkpres?slideindex=1&amp;slidetitle=" tooltip="Air Force Special Services Group"/>
            </p:cNvPr>
            <p:cNvSpPr>
              <a:spLocks noChangeArrowheads="1"/>
            </p:cNvSpPr>
            <p:nvPr/>
          </p:nvSpPr>
          <p:spPr bwMode="auto">
            <a:xfrm>
              <a:off x="3400425" y="6140450"/>
              <a:ext cx="639763"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AFSSG</a:t>
              </a:r>
            </a:p>
          </p:txBody>
        </p:sp>
      </p:grpSp>
      <p:sp>
        <p:nvSpPr>
          <p:cNvPr id="46127" name="Line 375"/>
          <p:cNvSpPr>
            <a:spLocks noChangeShapeType="1"/>
          </p:cNvSpPr>
          <p:nvPr/>
        </p:nvSpPr>
        <p:spPr bwMode="auto">
          <a:xfrm flipV="1">
            <a:off x="638175" y="6194425"/>
            <a:ext cx="7132638" cy="0"/>
          </a:xfrm>
          <a:prstGeom prst="line">
            <a:avLst/>
          </a:prstGeom>
          <a:noFill/>
          <a:ln w="38100">
            <a:solidFill>
              <a:srgbClr val="00B0F0"/>
            </a:solidFill>
            <a:round/>
            <a:headEnd/>
            <a:tailEnd/>
          </a:ln>
        </p:spPr>
        <p:txBody>
          <a:bodyPr lIns="79827" tIns="79827" rIns="79827" bIns="79827"/>
          <a:lstStyle/>
          <a:p>
            <a:endParaRPr lang="en-US"/>
          </a:p>
        </p:txBody>
      </p:sp>
      <p:grpSp>
        <p:nvGrpSpPr>
          <p:cNvPr id="46128" name="Group 115"/>
          <p:cNvGrpSpPr>
            <a:grpSpLocks/>
          </p:cNvGrpSpPr>
          <p:nvPr/>
        </p:nvGrpSpPr>
        <p:grpSpPr bwMode="auto">
          <a:xfrm>
            <a:off x="6162675" y="6194425"/>
            <a:ext cx="590550" cy="539750"/>
            <a:chOff x="7278688" y="5965825"/>
            <a:chExt cx="639762" cy="539750"/>
          </a:xfrm>
        </p:grpSpPr>
        <p:sp>
          <p:nvSpPr>
            <p:cNvPr id="46210" name="Line 352"/>
            <p:cNvSpPr>
              <a:spLocks noChangeShapeType="1"/>
            </p:cNvSpPr>
            <p:nvPr/>
          </p:nvSpPr>
          <p:spPr bwMode="auto">
            <a:xfrm>
              <a:off x="7602538"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6211" name="Rectangle 354">
              <a:hlinkClick r:id="rId29" action="ppaction://hlinkpres?slideindex=1&amp;slidetitle=" tooltip="Air Power Institute"/>
            </p:cNvPr>
            <p:cNvSpPr>
              <a:spLocks noChangeArrowheads="1"/>
            </p:cNvSpPr>
            <p:nvPr/>
          </p:nvSpPr>
          <p:spPr bwMode="auto">
            <a:xfrm>
              <a:off x="7278688" y="6140450"/>
              <a:ext cx="639762"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API</a:t>
              </a:r>
            </a:p>
          </p:txBody>
        </p:sp>
      </p:grpSp>
      <p:grpSp>
        <p:nvGrpSpPr>
          <p:cNvPr id="46129" name="Group 118"/>
          <p:cNvGrpSpPr>
            <a:grpSpLocks/>
          </p:cNvGrpSpPr>
          <p:nvPr/>
        </p:nvGrpSpPr>
        <p:grpSpPr bwMode="auto">
          <a:xfrm>
            <a:off x="3573463" y="6194425"/>
            <a:ext cx="590550" cy="539750"/>
            <a:chOff x="4176713" y="5965825"/>
            <a:chExt cx="639762" cy="539750"/>
          </a:xfrm>
        </p:grpSpPr>
        <p:sp>
          <p:nvSpPr>
            <p:cNvPr id="46208" name="Rectangle 373">
              <a:hlinkClick r:id="rId30" action="ppaction://hlinkpres?slideindex=1&amp;slidetitle=" tooltip="Headquarters Service Support Group"/>
            </p:cNvPr>
            <p:cNvSpPr>
              <a:spLocks noChangeArrowheads="1"/>
            </p:cNvSpPr>
            <p:nvPr/>
          </p:nvSpPr>
          <p:spPr bwMode="auto">
            <a:xfrm>
              <a:off x="4176713" y="6140450"/>
              <a:ext cx="639762"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HSSG</a:t>
              </a:r>
            </a:p>
          </p:txBody>
        </p:sp>
        <p:sp>
          <p:nvSpPr>
            <p:cNvPr id="46209" name="Line 325"/>
            <p:cNvSpPr>
              <a:spLocks noChangeShapeType="1"/>
            </p:cNvSpPr>
            <p:nvPr/>
          </p:nvSpPr>
          <p:spPr bwMode="auto">
            <a:xfrm>
              <a:off x="4498975" y="5965825"/>
              <a:ext cx="0" cy="182563"/>
            </a:xfrm>
            <a:prstGeom prst="line">
              <a:avLst/>
            </a:prstGeom>
            <a:noFill/>
            <a:ln w="38100">
              <a:solidFill>
                <a:srgbClr val="00B0F0"/>
              </a:solidFill>
              <a:round/>
              <a:headEnd/>
              <a:tailEnd/>
            </a:ln>
          </p:spPr>
          <p:txBody>
            <a:bodyPr wrap="none" tIns="91440" bIns="91440" anchor="ctr"/>
            <a:lstStyle/>
            <a:p>
              <a:endParaRPr lang="en-US"/>
            </a:p>
          </p:txBody>
        </p:sp>
      </p:grpSp>
      <p:sp>
        <p:nvSpPr>
          <p:cNvPr id="46130" name="Line 22"/>
          <p:cNvSpPr>
            <a:spLocks noChangeShapeType="1"/>
          </p:cNvSpPr>
          <p:nvPr/>
        </p:nvSpPr>
        <p:spPr bwMode="auto">
          <a:xfrm flipV="1">
            <a:off x="658813" y="1700213"/>
            <a:ext cx="7766050"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131" name="Line 381"/>
          <p:cNvSpPr>
            <a:spLocks noChangeShapeType="1"/>
          </p:cNvSpPr>
          <p:nvPr/>
        </p:nvSpPr>
        <p:spPr bwMode="auto">
          <a:xfrm>
            <a:off x="3773488" y="1698625"/>
            <a:ext cx="0" cy="201613"/>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132" name="Line 381"/>
          <p:cNvSpPr>
            <a:spLocks noChangeShapeType="1"/>
          </p:cNvSpPr>
          <p:nvPr/>
        </p:nvSpPr>
        <p:spPr bwMode="auto">
          <a:xfrm>
            <a:off x="2219325" y="1700213"/>
            <a:ext cx="0" cy="201612"/>
          </a:xfrm>
          <a:prstGeom prst="line">
            <a:avLst/>
          </a:prstGeom>
          <a:noFill/>
          <a:ln w="38100">
            <a:solidFill>
              <a:srgbClr val="00B0F0"/>
            </a:solidFill>
            <a:round/>
            <a:headEnd/>
            <a:tailEnd/>
          </a:ln>
        </p:spPr>
        <p:txBody>
          <a:bodyPr wrap="none" lIns="79827" tIns="39914" rIns="79827" bIns="39914" anchor="ctr"/>
          <a:lstStyle/>
          <a:p>
            <a:endParaRPr lang="en-US"/>
          </a:p>
        </p:txBody>
      </p:sp>
      <p:grpSp>
        <p:nvGrpSpPr>
          <p:cNvPr id="26" name="Group 124"/>
          <p:cNvGrpSpPr>
            <a:grpSpLocks/>
          </p:cNvGrpSpPr>
          <p:nvPr/>
        </p:nvGrpSpPr>
        <p:grpSpPr bwMode="auto">
          <a:xfrm>
            <a:off x="4738688" y="1689100"/>
            <a:ext cx="738187" cy="2633663"/>
            <a:chOff x="5133975" y="1460500"/>
            <a:chExt cx="798513" cy="2633663"/>
          </a:xfrm>
        </p:grpSpPr>
        <p:sp>
          <p:nvSpPr>
            <p:cNvPr id="46197" name="Rectangle 165">
              <a:hlinkClick r:id="rId31" action="ppaction://hlinkpres?slideindex=1&amp;slidetitle=" tooltip="355th Aviation Engineer Wing"/>
            </p:cNvPr>
            <p:cNvSpPr>
              <a:spLocks noChangeArrowheads="1"/>
            </p:cNvSpPr>
            <p:nvPr/>
          </p:nvSpPr>
          <p:spPr bwMode="auto">
            <a:xfrm>
              <a:off x="5283200" y="2152650"/>
              <a:ext cx="649288" cy="395288"/>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355AEW</a:t>
              </a:r>
            </a:p>
          </p:txBody>
        </p:sp>
        <p:sp>
          <p:nvSpPr>
            <p:cNvPr id="46198" name="Rectangle 171">
              <a:hlinkClick r:id="rId32" action="ppaction://hlinkpres?slideindex=1&amp;slidetitle=" tooltip="410th Maintenance Wing"/>
            </p:cNvPr>
            <p:cNvSpPr>
              <a:spLocks noChangeArrowheads="1"/>
            </p:cNvSpPr>
            <p:nvPr/>
          </p:nvSpPr>
          <p:spPr bwMode="auto">
            <a:xfrm>
              <a:off x="5283200" y="2654300"/>
              <a:ext cx="649288"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410MW</a:t>
              </a:r>
            </a:p>
          </p:txBody>
        </p:sp>
        <p:sp>
          <p:nvSpPr>
            <p:cNvPr id="46199" name="Rectangle 174">
              <a:hlinkClick r:id="rId33" action="ppaction://hlinkpres?slideindex=1&amp;slidetitle=" tooltip="Air Force Research &amp; Development Center"/>
            </p:cNvPr>
            <p:cNvSpPr>
              <a:spLocks noChangeArrowheads="1"/>
            </p:cNvSpPr>
            <p:nvPr/>
          </p:nvSpPr>
          <p:spPr bwMode="auto">
            <a:xfrm>
              <a:off x="5283200" y="3700463"/>
              <a:ext cx="649288"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GB" sz="1200" b="1">
                  <a:solidFill>
                    <a:srgbClr val="000000"/>
                  </a:solidFill>
                  <a:latin typeface="Arial Narrow" pitchFamily="34" charset="0"/>
                </a:rPr>
                <a:t>AFRDC</a:t>
              </a:r>
            </a:p>
          </p:txBody>
        </p:sp>
        <p:sp>
          <p:nvSpPr>
            <p:cNvPr id="46200" name="Line 413"/>
            <p:cNvSpPr>
              <a:spLocks noChangeShapeType="1"/>
            </p:cNvSpPr>
            <p:nvPr/>
          </p:nvSpPr>
          <p:spPr bwMode="auto">
            <a:xfrm flipH="1">
              <a:off x="5167313" y="2060575"/>
              <a:ext cx="0" cy="1789113"/>
            </a:xfrm>
            <a:prstGeom prst="line">
              <a:avLst/>
            </a:prstGeom>
            <a:noFill/>
            <a:ln w="38100">
              <a:solidFill>
                <a:srgbClr val="00B0F0"/>
              </a:solidFill>
              <a:round/>
              <a:headEnd/>
              <a:tailEnd/>
            </a:ln>
          </p:spPr>
          <p:txBody>
            <a:bodyPr lIns="79827" tIns="39914" rIns="79827" bIns="39914"/>
            <a:lstStyle/>
            <a:p>
              <a:endParaRPr lang="en-US"/>
            </a:p>
          </p:txBody>
        </p:sp>
        <p:sp>
          <p:nvSpPr>
            <p:cNvPr id="46201" name="Line 408"/>
            <p:cNvSpPr>
              <a:spLocks noChangeShapeType="1"/>
            </p:cNvSpPr>
            <p:nvPr/>
          </p:nvSpPr>
          <p:spPr bwMode="auto">
            <a:xfrm>
              <a:off x="5167313" y="2849563"/>
              <a:ext cx="115887" cy="0"/>
            </a:xfrm>
            <a:prstGeom prst="line">
              <a:avLst/>
            </a:prstGeom>
            <a:noFill/>
            <a:ln w="38100">
              <a:solidFill>
                <a:srgbClr val="00B0F0"/>
              </a:solidFill>
              <a:round/>
              <a:headEnd/>
              <a:tailEnd/>
            </a:ln>
          </p:spPr>
          <p:txBody>
            <a:bodyPr lIns="79827" tIns="39914" rIns="79827" bIns="39914"/>
            <a:lstStyle/>
            <a:p>
              <a:endParaRPr lang="en-US"/>
            </a:p>
          </p:txBody>
        </p:sp>
        <p:sp>
          <p:nvSpPr>
            <p:cNvPr id="46202" name="Line 409"/>
            <p:cNvSpPr>
              <a:spLocks noChangeShapeType="1"/>
            </p:cNvSpPr>
            <p:nvPr/>
          </p:nvSpPr>
          <p:spPr bwMode="auto">
            <a:xfrm>
              <a:off x="5167313" y="3832225"/>
              <a:ext cx="115887" cy="0"/>
            </a:xfrm>
            <a:prstGeom prst="line">
              <a:avLst/>
            </a:prstGeom>
            <a:noFill/>
            <a:ln w="38100">
              <a:solidFill>
                <a:srgbClr val="00B0F0"/>
              </a:solidFill>
              <a:round/>
              <a:headEnd/>
              <a:tailEnd/>
            </a:ln>
          </p:spPr>
          <p:txBody>
            <a:bodyPr lIns="79827" tIns="39914" rIns="79827" bIns="39914"/>
            <a:lstStyle/>
            <a:p>
              <a:endParaRPr lang="en-US"/>
            </a:p>
          </p:txBody>
        </p:sp>
        <p:sp>
          <p:nvSpPr>
            <p:cNvPr id="46203" name="Line 410"/>
            <p:cNvSpPr>
              <a:spLocks noChangeShapeType="1"/>
            </p:cNvSpPr>
            <p:nvPr/>
          </p:nvSpPr>
          <p:spPr bwMode="auto">
            <a:xfrm>
              <a:off x="5167313" y="2349500"/>
              <a:ext cx="115887" cy="0"/>
            </a:xfrm>
            <a:prstGeom prst="line">
              <a:avLst/>
            </a:prstGeom>
            <a:noFill/>
            <a:ln w="38100">
              <a:solidFill>
                <a:srgbClr val="00B0F0"/>
              </a:solidFill>
              <a:round/>
              <a:headEnd/>
              <a:tailEnd/>
            </a:ln>
          </p:spPr>
          <p:txBody>
            <a:bodyPr lIns="79827" tIns="39914" rIns="79827" bIns="39914"/>
            <a:lstStyle/>
            <a:p>
              <a:endParaRPr lang="en-US"/>
            </a:p>
          </p:txBody>
        </p:sp>
        <p:sp>
          <p:nvSpPr>
            <p:cNvPr id="46204" name="Line 411"/>
            <p:cNvSpPr>
              <a:spLocks noChangeShapeType="1"/>
            </p:cNvSpPr>
            <p:nvPr/>
          </p:nvSpPr>
          <p:spPr bwMode="auto">
            <a:xfrm>
              <a:off x="5167313" y="3349625"/>
              <a:ext cx="115887" cy="0"/>
            </a:xfrm>
            <a:prstGeom prst="line">
              <a:avLst/>
            </a:prstGeom>
            <a:noFill/>
            <a:ln w="38100">
              <a:solidFill>
                <a:srgbClr val="00B0F0"/>
              </a:solidFill>
              <a:round/>
              <a:headEnd/>
              <a:tailEnd/>
            </a:ln>
          </p:spPr>
          <p:txBody>
            <a:bodyPr lIns="79827" tIns="39914" rIns="79827" bIns="39914"/>
            <a:lstStyle/>
            <a:p>
              <a:endParaRPr lang="en-US"/>
            </a:p>
          </p:txBody>
        </p:sp>
        <p:sp>
          <p:nvSpPr>
            <p:cNvPr id="46205" name="Rectangle 162">
              <a:hlinkClick r:id="rId34" action="ppaction://hlinkpres?slideindex=1&amp;slidetitle="/>
            </p:cNvPr>
            <p:cNvSpPr>
              <a:spLocks noChangeArrowheads="1"/>
            </p:cNvSpPr>
            <p:nvPr/>
          </p:nvSpPr>
          <p:spPr bwMode="auto">
            <a:xfrm>
              <a:off x="5133975" y="1676400"/>
              <a:ext cx="795338" cy="39528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US" sz="1400" b="1">
                  <a:solidFill>
                    <a:srgbClr val="FFFF00"/>
                  </a:solidFill>
                  <a:latin typeface="Arial Narrow" pitchFamily="34" charset="0"/>
                </a:rPr>
                <a:t> ALC</a:t>
              </a:r>
            </a:p>
          </p:txBody>
        </p:sp>
        <p:sp>
          <p:nvSpPr>
            <p:cNvPr id="46206" name="Line 381"/>
            <p:cNvSpPr>
              <a:spLocks noChangeShapeType="1"/>
            </p:cNvSpPr>
            <p:nvPr/>
          </p:nvSpPr>
          <p:spPr bwMode="auto">
            <a:xfrm>
              <a:off x="5562600" y="1460500"/>
              <a:ext cx="0" cy="201613"/>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207" name="Rectangle 168">
              <a:hlinkClick r:id="rId35" action="ppaction://hlinkpres?slideindex=1&amp;slidetitle=" tooltip="420th Supply Wing"/>
            </p:cNvPr>
            <p:cNvSpPr>
              <a:spLocks noChangeArrowheads="1"/>
            </p:cNvSpPr>
            <p:nvPr/>
          </p:nvSpPr>
          <p:spPr bwMode="auto">
            <a:xfrm>
              <a:off x="5283200" y="3152775"/>
              <a:ext cx="649288"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GB" sz="1200" b="1">
                  <a:solidFill>
                    <a:srgbClr val="000000"/>
                  </a:solidFill>
                  <a:latin typeface="Arial Narrow" pitchFamily="34" charset="0"/>
                </a:rPr>
                <a:t>420SW</a:t>
              </a:r>
            </a:p>
          </p:txBody>
        </p:sp>
      </p:grpSp>
      <p:grpSp>
        <p:nvGrpSpPr>
          <p:cNvPr id="27" name="Group 136"/>
          <p:cNvGrpSpPr>
            <a:grpSpLocks/>
          </p:cNvGrpSpPr>
          <p:nvPr/>
        </p:nvGrpSpPr>
        <p:grpSpPr bwMode="auto">
          <a:xfrm>
            <a:off x="6037263" y="1689100"/>
            <a:ext cx="1385887" cy="2624138"/>
            <a:chOff x="6540500" y="1460500"/>
            <a:chExt cx="1501775" cy="2624138"/>
          </a:xfrm>
        </p:grpSpPr>
        <p:sp>
          <p:nvSpPr>
            <p:cNvPr id="46182" name="Line 179"/>
            <p:cNvSpPr>
              <a:spLocks noChangeShapeType="1"/>
            </p:cNvSpPr>
            <p:nvPr/>
          </p:nvSpPr>
          <p:spPr bwMode="auto">
            <a:xfrm flipH="1">
              <a:off x="7289800" y="2052638"/>
              <a:ext cx="4763" cy="182880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183" name="Line 182"/>
            <p:cNvSpPr>
              <a:spLocks noChangeShapeType="1"/>
            </p:cNvSpPr>
            <p:nvPr/>
          </p:nvSpPr>
          <p:spPr bwMode="auto">
            <a:xfrm>
              <a:off x="7172325" y="2395538"/>
              <a:ext cx="220663"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184" name="Rectangle 189"/>
            <p:cNvSpPr>
              <a:spLocks noChangeArrowheads="1"/>
            </p:cNvSpPr>
            <p:nvPr/>
          </p:nvSpPr>
          <p:spPr bwMode="auto">
            <a:xfrm>
              <a:off x="6540500" y="2200275"/>
              <a:ext cx="649288" cy="392113"/>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AFOS</a:t>
              </a:r>
            </a:p>
          </p:txBody>
        </p:sp>
        <p:sp>
          <p:nvSpPr>
            <p:cNvPr id="46185" name="Rectangle 201"/>
            <p:cNvSpPr>
              <a:spLocks noChangeArrowheads="1"/>
            </p:cNvSpPr>
            <p:nvPr/>
          </p:nvSpPr>
          <p:spPr bwMode="auto">
            <a:xfrm>
              <a:off x="7394575" y="2200275"/>
              <a:ext cx="647700" cy="392113"/>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PAFFS</a:t>
              </a:r>
            </a:p>
          </p:txBody>
        </p:sp>
        <p:sp>
          <p:nvSpPr>
            <p:cNvPr id="46186" name="Line 182"/>
            <p:cNvSpPr>
              <a:spLocks noChangeShapeType="1"/>
            </p:cNvSpPr>
            <p:nvPr/>
          </p:nvSpPr>
          <p:spPr bwMode="auto">
            <a:xfrm>
              <a:off x="7192963" y="2900363"/>
              <a:ext cx="196850"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187" name="Rectangle 192"/>
            <p:cNvSpPr>
              <a:spLocks noChangeArrowheads="1"/>
            </p:cNvSpPr>
            <p:nvPr/>
          </p:nvSpPr>
          <p:spPr bwMode="auto">
            <a:xfrm>
              <a:off x="7394575" y="2701925"/>
              <a:ext cx="647700" cy="395288"/>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NCOS</a:t>
              </a:r>
            </a:p>
          </p:txBody>
        </p:sp>
        <p:sp>
          <p:nvSpPr>
            <p:cNvPr id="46188" name="Rectangle 207"/>
            <p:cNvSpPr>
              <a:spLocks noChangeArrowheads="1"/>
            </p:cNvSpPr>
            <p:nvPr/>
          </p:nvSpPr>
          <p:spPr bwMode="auto">
            <a:xfrm>
              <a:off x="6540500" y="2701925"/>
              <a:ext cx="649288" cy="395288"/>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GB" sz="1200" b="1">
                  <a:solidFill>
                    <a:srgbClr val="000000"/>
                  </a:solidFill>
                  <a:latin typeface="Arial Narrow" pitchFamily="34" charset="0"/>
                </a:rPr>
                <a:t>PAFOCS</a:t>
              </a:r>
            </a:p>
          </p:txBody>
        </p:sp>
        <p:sp>
          <p:nvSpPr>
            <p:cNvPr id="46189" name="Rectangle 186">
              <a:hlinkClick r:id="rId36" action="ppaction://hlinkpres?slideindex=1&amp;slidetitle="/>
            </p:cNvPr>
            <p:cNvSpPr>
              <a:spLocks noChangeArrowheads="1"/>
            </p:cNvSpPr>
            <p:nvPr/>
          </p:nvSpPr>
          <p:spPr bwMode="auto">
            <a:xfrm>
              <a:off x="6899275" y="1676400"/>
              <a:ext cx="798513" cy="392111"/>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US" sz="1600" b="1">
                  <a:solidFill>
                    <a:srgbClr val="FFFF00"/>
                  </a:solidFill>
                  <a:latin typeface="Arial Narrow" pitchFamily="34" charset="0"/>
                </a:rPr>
                <a:t> </a:t>
              </a:r>
              <a:r>
                <a:rPr lang="en-US" sz="1400" b="1">
                  <a:solidFill>
                    <a:srgbClr val="FFFF00"/>
                  </a:solidFill>
                  <a:latin typeface="Arial Narrow" pitchFamily="34" charset="0"/>
                </a:rPr>
                <a:t>AETC</a:t>
              </a:r>
              <a:endParaRPr lang="en-US" sz="1600" b="1">
                <a:solidFill>
                  <a:srgbClr val="FFFF00"/>
                </a:solidFill>
                <a:latin typeface="Arial Narrow" pitchFamily="34" charset="0"/>
              </a:endParaRPr>
            </a:p>
          </p:txBody>
        </p:sp>
        <p:sp>
          <p:nvSpPr>
            <p:cNvPr id="46190" name="Line 183"/>
            <p:cNvSpPr>
              <a:spLocks noChangeShapeType="1"/>
            </p:cNvSpPr>
            <p:nvPr/>
          </p:nvSpPr>
          <p:spPr bwMode="auto">
            <a:xfrm>
              <a:off x="7197725" y="3887788"/>
              <a:ext cx="196850"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191" name="Rectangle 204"/>
            <p:cNvSpPr>
              <a:spLocks noChangeArrowheads="1"/>
            </p:cNvSpPr>
            <p:nvPr/>
          </p:nvSpPr>
          <p:spPr bwMode="auto">
            <a:xfrm>
              <a:off x="7394575" y="3690938"/>
              <a:ext cx="647700"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GB" sz="1200" b="1">
                  <a:solidFill>
                    <a:srgbClr val="000000"/>
                  </a:solidFill>
                  <a:latin typeface="Arial Narrow" pitchFamily="34" charset="0"/>
                </a:rPr>
                <a:t>550ABG</a:t>
              </a:r>
            </a:p>
          </p:txBody>
        </p:sp>
        <p:sp>
          <p:nvSpPr>
            <p:cNvPr id="46192" name="Rectangle 210"/>
            <p:cNvSpPr>
              <a:spLocks noChangeArrowheads="1"/>
            </p:cNvSpPr>
            <p:nvPr/>
          </p:nvSpPr>
          <p:spPr bwMode="auto">
            <a:xfrm>
              <a:off x="6540500" y="3690938"/>
              <a:ext cx="649288"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440AMG</a:t>
              </a:r>
            </a:p>
          </p:txBody>
        </p:sp>
        <p:sp>
          <p:nvSpPr>
            <p:cNvPr id="46193" name="Line 381"/>
            <p:cNvSpPr>
              <a:spLocks noChangeShapeType="1"/>
            </p:cNvSpPr>
            <p:nvPr/>
          </p:nvSpPr>
          <p:spPr bwMode="auto">
            <a:xfrm>
              <a:off x="7286625" y="1460500"/>
              <a:ext cx="0" cy="201613"/>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194" name="Line 183"/>
            <p:cNvSpPr>
              <a:spLocks noChangeShapeType="1"/>
            </p:cNvSpPr>
            <p:nvPr/>
          </p:nvSpPr>
          <p:spPr bwMode="auto">
            <a:xfrm>
              <a:off x="7197725" y="3397250"/>
              <a:ext cx="196850"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195" name="Rectangle 204"/>
            <p:cNvSpPr>
              <a:spLocks noChangeArrowheads="1"/>
            </p:cNvSpPr>
            <p:nvPr/>
          </p:nvSpPr>
          <p:spPr bwMode="auto">
            <a:xfrm>
              <a:off x="7394575" y="3200400"/>
              <a:ext cx="647700"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GB" sz="1200" b="1">
                  <a:solidFill>
                    <a:srgbClr val="000000"/>
                  </a:solidFill>
                  <a:latin typeface="Arial Narrow" pitchFamily="34" charset="0"/>
                </a:rPr>
                <a:t>BMTS</a:t>
              </a:r>
            </a:p>
          </p:txBody>
        </p:sp>
        <p:sp>
          <p:nvSpPr>
            <p:cNvPr id="46196" name="Rectangle 210"/>
            <p:cNvSpPr>
              <a:spLocks noChangeArrowheads="1"/>
            </p:cNvSpPr>
            <p:nvPr/>
          </p:nvSpPr>
          <p:spPr bwMode="auto">
            <a:xfrm>
              <a:off x="6540500" y="3200400"/>
              <a:ext cx="649288"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PAFTSTS</a:t>
              </a:r>
            </a:p>
          </p:txBody>
        </p:sp>
      </p:grpSp>
      <p:sp>
        <p:nvSpPr>
          <p:cNvPr id="46135" name="Rectangle 464">
            <a:hlinkClick r:id="rId37" action="ppaction://hlinkpres?slideindex=19&amp;slidetitle=Slide 19" tooltip="Tactical Operations Group 6 &amp; 8"/>
          </p:cNvPr>
          <p:cNvSpPr>
            <a:spLocks noChangeArrowheads="1"/>
          </p:cNvSpPr>
          <p:nvPr/>
        </p:nvSpPr>
        <p:spPr bwMode="auto">
          <a:xfrm>
            <a:off x="2005013" y="2971800"/>
            <a:ext cx="598487"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TOGs</a:t>
            </a:r>
          </a:p>
        </p:txBody>
      </p:sp>
      <p:sp>
        <p:nvSpPr>
          <p:cNvPr id="46136" name="Line 469"/>
          <p:cNvSpPr>
            <a:spLocks noChangeShapeType="1"/>
          </p:cNvSpPr>
          <p:nvPr/>
        </p:nvSpPr>
        <p:spPr bwMode="auto">
          <a:xfrm>
            <a:off x="334963" y="2647950"/>
            <a:ext cx="107950"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137" name="Line 22"/>
          <p:cNvSpPr>
            <a:spLocks noChangeShapeType="1"/>
          </p:cNvSpPr>
          <p:nvPr/>
        </p:nvSpPr>
        <p:spPr bwMode="auto">
          <a:xfrm flipV="1">
            <a:off x="1101725" y="4800600"/>
            <a:ext cx="6921500"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138" name="Line 450"/>
          <p:cNvSpPr>
            <a:spLocks noChangeShapeType="1"/>
          </p:cNvSpPr>
          <p:nvPr/>
        </p:nvSpPr>
        <p:spPr bwMode="auto">
          <a:xfrm>
            <a:off x="1892300" y="3162300"/>
            <a:ext cx="104775"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139" name="Rectangle 495"/>
          <p:cNvSpPr>
            <a:spLocks noChangeArrowheads="1"/>
          </p:cNvSpPr>
          <p:nvPr/>
        </p:nvSpPr>
        <p:spPr bwMode="auto">
          <a:xfrm>
            <a:off x="519113" y="3052763"/>
            <a:ext cx="598487"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6140" name="Rectangle 487"/>
          <p:cNvSpPr>
            <a:spLocks noChangeArrowheads="1"/>
          </p:cNvSpPr>
          <p:nvPr/>
        </p:nvSpPr>
        <p:spPr bwMode="auto">
          <a:xfrm>
            <a:off x="495300" y="3027363"/>
            <a:ext cx="600075"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6141" name="Rectangle 483"/>
          <p:cNvSpPr>
            <a:spLocks noChangeArrowheads="1"/>
          </p:cNvSpPr>
          <p:nvPr/>
        </p:nvSpPr>
        <p:spPr bwMode="auto">
          <a:xfrm>
            <a:off x="471488" y="3001963"/>
            <a:ext cx="600075"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6142" name="Rectangle 488"/>
          <p:cNvSpPr>
            <a:spLocks noChangeArrowheads="1"/>
          </p:cNvSpPr>
          <p:nvPr/>
        </p:nvSpPr>
        <p:spPr bwMode="auto">
          <a:xfrm>
            <a:off x="452438" y="2981325"/>
            <a:ext cx="600075"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6143" name="Line 470"/>
          <p:cNvSpPr>
            <a:spLocks noChangeShapeType="1"/>
          </p:cNvSpPr>
          <p:nvPr/>
        </p:nvSpPr>
        <p:spPr bwMode="auto">
          <a:xfrm>
            <a:off x="328613" y="3135313"/>
            <a:ext cx="106362"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6144" name="Rectangle 480">
            <a:hlinkClick r:id="rId6" action="ppaction://hlinkpres?slideindex=19&amp;slidetitle=Slide 19" tooltip="Tactical Operations Group 9~12, Sanga-Sanga"/>
          </p:cNvPr>
          <p:cNvSpPr>
            <a:spLocks noChangeArrowheads="1"/>
          </p:cNvSpPr>
          <p:nvPr/>
        </p:nvSpPr>
        <p:spPr bwMode="auto">
          <a:xfrm>
            <a:off x="431800" y="2955925"/>
            <a:ext cx="600075"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TOGs</a:t>
            </a:r>
          </a:p>
        </p:txBody>
      </p:sp>
      <p:sp>
        <p:nvSpPr>
          <p:cNvPr id="164" name="Line 375"/>
          <p:cNvSpPr>
            <a:spLocks noChangeShapeType="1"/>
          </p:cNvSpPr>
          <p:nvPr/>
        </p:nvSpPr>
        <p:spPr bwMode="auto">
          <a:xfrm>
            <a:off x="633413" y="6191250"/>
            <a:ext cx="7013575" cy="14288"/>
          </a:xfrm>
          <a:prstGeom prst="line">
            <a:avLst/>
          </a:prstGeom>
          <a:noFill/>
          <a:ln w="38100">
            <a:solidFill>
              <a:srgbClr val="00B0F0"/>
            </a:solidFill>
            <a:round/>
            <a:headEnd/>
            <a:tailEnd/>
          </a:ln>
        </p:spPr>
        <p:txBody>
          <a:bodyPr lIns="79827" tIns="79827" rIns="79827" bIns="79827"/>
          <a:lstStyle/>
          <a:p>
            <a:endParaRPr lang="en-US"/>
          </a:p>
        </p:txBody>
      </p:sp>
      <p:grpSp>
        <p:nvGrpSpPr>
          <p:cNvPr id="28" name="Group 164"/>
          <p:cNvGrpSpPr>
            <a:grpSpLocks/>
          </p:cNvGrpSpPr>
          <p:nvPr/>
        </p:nvGrpSpPr>
        <p:grpSpPr bwMode="auto">
          <a:xfrm>
            <a:off x="4733925" y="1700213"/>
            <a:ext cx="762000" cy="2541587"/>
            <a:chOff x="4572000" y="1472375"/>
            <a:chExt cx="824123" cy="2540347"/>
          </a:xfrm>
        </p:grpSpPr>
        <p:grpSp>
          <p:nvGrpSpPr>
            <p:cNvPr id="46169" name="Group 165"/>
            <p:cNvGrpSpPr>
              <a:grpSpLocks/>
            </p:cNvGrpSpPr>
            <p:nvPr/>
          </p:nvGrpSpPr>
          <p:grpSpPr bwMode="auto">
            <a:xfrm>
              <a:off x="4572000" y="1472375"/>
              <a:ext cx="798513" cy="1587500"/>
              <a:chOff x="10021887" y="1371600"/>
              <a:chExt cx="798513" cy="1587500"/>
            </a:xfrm>
          </p:grpSpPr>
          <p:sp>
            <p:nvSpPr>
              <p:cNvPr id="46175" name="Rectangle 165"/>
              <p:cNvSpPr>
                <a:spLocks noChangeArrowheads="1"/>
              </p:cNvSpPr>
              <p:nvPr/>
            </p:nvSpPr>
            <p:spPr bwMode="auto">
              <a:xfrm>
                <a:off x="10171112" y="2063750"/>
                <a:ext cx="649288" cy="395288"/>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5FW</a:t>
                </a:r>
              </a:p>
            </p:txBody>
          </p:sp>
          <p:sp>
            <p:nvSpPr>
              <p:cNvPr id="173" name="Rectangle 171"/>
              <p:cNvSpPr>
                <a:spLocks noChangeArrowheads="1"/>
              </p:cNvSpPr>
              <p:nvPr/>
            </p:nvSpPr>
            <p:spPr bwMode="auto">
              <a:xfrm>
                <a:off x="10171260" y="2564817"/>
                <a:ext cx="648996" cy="393508"/>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defRPr/>
                </a:pPr>
                <a:r>
                  <a:rPr lang="en-US" sz="1050" b="1" dirty="0">
                    <a:solidFill>
                      <a:srgbClr val="000000"/>
                    </a:solidFill>
                    <a:latin typeface="Arial Narrow" pitchFamily="34" charset="0"/>
                    <a:ea typeface="ＭＳ Ｐゴシック" panose="020B0600070205080204" pitchFamily="34" charset="-128"/>
                  </a:rPr>
                  <a:t> 580ACWW</a:t>
                </a:r>
              </a:p>
            </p:txBody>
          </p:sp>
          <p:sp>
            <p:nvSpPr>
              <p:cNvPr id="46177" name="Line 413"/>
              <p:cNvSpPr>
                <a:spLocks noChangeShapeType="1"/>
              </p:cNvSpPr>
              <p:nvPr/>
            </p:nvSpPr>
            <p:spPr bwMode="auto">
              <a:xfrm flipH="1">
                <a:off x="10052635" y="1850911"/>
                <a:ext cx="0" cy="914400"/>
              </a:xfrm>
              <a:prstGeom prst="line">
                <a:avLst/>
              </a:prstGeom>
              <a:noFill/>
              <a:ln w="38100">
                <a:solidFill>
                  <a:srgbClr val="00B0F0"/>
                </a:solidFill>
                <a:round/>
                <a:headEnd/>
                <a:tailEnd/>
              </a:ln>
            </p:spPr>
            <p:txBody>
              <a:bodyPr lIns="79827" tIns="39914" rIns="79827" bIns="39914"/>
              <a:lstStyle/>
              <a:p>
                <a:endParaRPr lang="en-US"/>
              </a:p>
            </p:txBody>
          </p:sp>
          <p:sp>
            <p:nvSpPr>
              <p:cNvPr id="46178" name="Line 408"/>
              <p:cNvSpPr>
                <a:spLocks noChangeShapeType="1"/>
              </p:cNvSpPr>
              <p:nvPr/>
            </p:nvSpPr>
            <p:spPr bwMode="auto">
              <a:xfrm>
                <a:off x="10055225" y="2760663"/>
                <a:ext cx="115887" cy="0"/>
              </a:xfrm>
              <a:prstGeom prst="line">
                <a:avLst/>
              </a:prstGeom>
              <a:noFill/>
              <a:ln w="38100">
                <a:solidFill>
                  <a:srgbClr val="00B0F0"/>
                </a:solidFill>
                <a:round/>
                <a:headEnd/>
                <a:tailEnd/>
              </a:ln>
            </p:spPr>
            <p:txBody>
              <a:bodyPr lIns="79827" tIns="39914" rIns="79827" bIns="39914"/>
              <a:lstStyle/>
              <a:p>
                <a:endParaRPr lang="en-US"/>
              </a:p>
            </p:txBody>
          </p:sp>
          <p:sp>
            <p:nvSpPr>
              <p:cNvPr id="46179" name="Line 410"/>
              <p:cNvSpPr>
                <a:spLocks noChangeShapeType="1"/>
              </p:cNvSpPr>
              <p:nvPr/>
            </p:nvSpPr>
            <p:spPr bwMode="auto">
              <a:xfrm>
                <a:off x="10055225" y="2260600"/>
                <a:ext cx="115887" cy="0"/>
              </a:xfrm>
              <a:prstGeom prst="line">
                <a:avLst/>
              </a:prstGeom>
              <a:noFill/>
              <a:ln w="38100">
                <a:solidFill>
                  <a:srgbClr val="00B0F0"/>
                </a:solidFill>
                <a:round/>
                <a:headEnd/>
                <a:tailEnd/>
              </a:ln>
            </p:spPr>
            <p:txBody>
              <a:bodyPr lIns="79827" tIns="39914" rIns="79827" bIns="39914"/>
              <a:lstStyle/>
              <a:p>
                <a:endParaRPr lang="en-US"/>
              </a:p>
            </p:txBody>
          </p:sp>
          <p:sp>
            <p:nvSpPr>
              <p:cNvPr id="46180" name="Rectangle 162"/>
              <p:cNvSpPr>
                <a:spLocks noChangeArrowheads="1"/>
              </p:cNvSpPr>
              <p:nvPr/>
            </p:nvSpPr>
            <p:spPr bwMode="auto">
              <a:xfrm>
                <a:off x="10021887" y="1587500"/>
                <a:ext cx="795338" cy="39528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US" sz="1400" b="1">
                    <a:solidFill>
                      <a:srgbClr val="FFFF00"/>
                    </a:solidFill>
                    <a:latin typeface="Arial Narrow" pitchFamily="34" charset="0"/>
                  </a:rPr>
                  <a:t> ADC</a:t>
                </a:r>
              </a:p>
            </p:txBody>
          </p:sp>
          <p:sp>
            <p:nvSpPr>
              <p:cNvPr id="46181" name="Line 381"/>
              <p:cNvSpPr>
                <a:spLocks noChangeShapeType="1"/>
              </p:cNvSpPr>
              <p:nvPr/>
            </p:nvSpPr>
            <p:spPr bwMode="auto">
              <a:xfrm>
                <a:off x="10450512" y="1371600"/>
                <a:ext cx="0" cy="201613"/>
              </a:xfrm>
              <a:prstGeom prst="line">
                <a:avLst/>
              </a:prstGeom>
              <a:noFill/>
              <a:ln w="38100">
                <a:solidFill>
                  <a:srgbClr val="00B0F0"/>
                </a:solidFill>
                <a:round/>
                <a:headEnd/>
                <a:tailEnd/>
              </a:ln>
            </p:spPr>
            <p:txBody>
              <a:bodyPr wrap="none" lIns="79827" tIns="39914" rIns="79827" bIns="39914" anchor="ctr"/>
              <a:lstStyle/>
              <a:p>
                <a:endParaRPr lang="en-US"/>
              </a:p>
            </p:txBody>
          </p:sp>
        </p:grpSp>
        <p:sp>
          <p:nvSpPr>
            <p:cNvPr id="167" name="Rectangle 171"/>
            <p:cNvSpPr>
              <a:spLocks noChangeArrowheads="1"/>
            </p:cNvSpPr>
            <p:nvPr/>
          </p:nvSpPr>
          <p:spPr bwMode="auto">
            <a:xfrm>
              <a:off x="4723089" y="3152717"/>
              <a:ext cx="648997" cy="393508"/>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defRPr/>
              </a:pPr>
              <a:r>
                <a:rPr lang="en-US" sz="1050" b="1" dirty="0">
                  <a:solidFill>
                    <a:srgbClr val="000000"/>
                  </a:solidFill>
                  <a:latin typeface="Arial Narrow" pitchFamily="34" charset="0"/>
                  <a:ea typeface="ＭＳ Ｐゴシック" panose="020B0600070205080204" pitchFamily="34" charset="-128"/>
                </a:rPr>
                <a:t> 780GBADG</a:t>
              </a:r>
            </a:p>
          </p:txBody>
        </p:sp>
        <p:sp>
          <p:nvSpPr>
            <p:cNvPr id="46171" name="Line 408"/>
            <p:cNvSpPr>
              <a:spLocks noChangeShapeType="1"/>
            </p:cNvSpPr>
            <p:nvPr/>
          </p:nvSpPr>
          <p:spPr bwMode="auto">
            <a:xfrm>
              <a:off x="4606504" y="3348459"/>
              <a:ext cx="115887" cy="0"/>
            </a:xfrm>
            <a:prstGeom prst="line">
              <a:avLst/>
            </a:prstGeom>
            <a:noFill/>
            <a:ln w="38100">
              <a:solidFill>
                <a:srgbClr val="00B0F0"/>
              </a:solidFill>
              <a:prstDash val="sysDot"/>
              <a:round/>
              <a:headEnd/>
              <a:tailEnd/>
            </a:ln>
          </p:spPr>
          <p:txBody>
            <a:bodyPr lIns="79827" tIns="39914" rIns="79827" bIns="39914"/>
            <a:lstStyle/>
            <a:p>
              <a:endParaRPr lang="en-US"/>
            </a:p>
          </p:txBody>
        </p:sp>
        <p:sp>
          <p:nvSpPr>
            <p:cNvPr id="169" name="Rectangle 171"/>
            <p:cNvSpPr>
              <a:spLocks noChangeArrowheads="1"/>
            </p:cNvSpPr>
            <p:nvPr/>
          </p:nvSpPr>
          <p:spPr bwMode="auto">
            <a:xfrm>
              <a:off x="4747126" y="3619214"/>
              <a:ext cx="648997" cy="393508"/>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defRPr/>
              </a:pPr>
              <a:r>
                <a:rPr lang="en-US" sz="1050" b="1" dirty="0">
                  <a:solidFill>
                    <a:srgbClr val="000000"/>
                  </a:solidFill>
                  <a:latin typeface="Arial Narrow" pitchFamily="34" charset="0"/>
                  <a:ea typeface="ＭＳ Ｐゴシック" panose="020B0600070205080204" pitchFamily="34" charset="-128"/>
                </a:rPr>
                <a:t> </a:t>
              </a:r>
              <a:r>
                <a:rPr lang="en-US" sz="1050" b="1" dirty="0" err="1">
                  <a:solidFill>
                    <a:srgbClr val="000000"/>
                  </a:solidFill>
                  <a:latin typeface="Arial Narrow" pitchFamily="34" charset="0"/>
                  <a:ea typeface="ＭＳ Ｐゴシック" panose="020B0600070205080204" pitchFamily="34" charset="-128"/>
                </a:rPr>
                <a:t>ASSW</a:t>
              </a:r>
              <a:endParaRPr lang="en-US" sz="1050" b="1" dirty="0">
                <a:solidFill>
                  <a:srgbClr val="000000"/>
                </a:solidFill>
                <a:latin typeface="Arial Narrow" pitchFamily="34" charset="0"/>
                <a:ea typeface="ＭＳ Ｐゴシック" panose="020B0600070205080204" pitchFamily="34" charset="-128"/>
              </a:endParaRPr>
            </a:p>
          </p:txBody>
        </p:sp>
        <p:sp>
          <p:nvSpPr>
            <p:cNvPr id="46173" name="Line 408"/>
            <p:cNvSpPr>
              <a:spLocks noChangeShapeType="1"/>
            </p:cNvSpPr>
            <p:nvPr/>
          </p:nvSpPr>
          <p:spPr bwMode="auto">
            <a:xfrm>
              <a:off x="4630948" y="3814285"/>
              <a:ext cx="115887" cy="0"/>
            </a:xfrm>
            <a:prstGeom prst="line">
              <a:avLst/>
            </a:prstGeom>
            <a:noFill/>
            <a:ln w="38100">
              <a:solidFill>
                <a:srgbClr val="00B0F0"/>
              </a:solidFill>
              <a:prstDash val="sysDot"/>
              <a:round/>
              <a:headEnd/>
              <a:tailEnd/>
            </a:ln>
          </p:spPr>
          <p:txBody>
            <a:bodyPr lIns="79827" tIns="39914" rIns="79827" bIns="39914"/>
            <a:lstStyle/>
            <a:p>
              <a:endParaRPr lang="en-US"/>
            </a:p>
          </p:txBody>
        </p:sp>
        <p:sp>
          <p:nvSpPr>
            <p:cNvPr id="46174" name="Line 413"/>
            <p:cNvSpPr>
              <a:spLocks noChangeShapeType="1"/>
            </p:cNvSpPr>
            <p:nvPr/>
          </p:nvSpPr>
          <p:spPr bwMode="auto">
            <a:xfrm flipH="1">
              <a:off x="4606504" y="2904226"/>
              <a:ext cx="0" cy="914400"/>
            </a:xfrm>
            <a:prstGeom prst="line">
              <a:avLst/>
            </a:prstGeom>
            <a:noFill/>
            <a:ln w="38100">
              <a:solidFill>
                <a:srgbClr val="00B0F0"/>
              </a:solidFill>
              <a:prstDash val="sysDot"/>
              <a:round/>
              <a:headEnd/>
              <a:tailEnd/>
            </a:ln>
          </p:spPr>
          <p:txBody>
            <a:bodyPr lIns="79827" tIns="39914" rIns="79827" bIns="39914"/>
            <a:lstStyle/>
            <a:p>
              <a:endParaRPr lang="en-US"/>
            </a:p>
          </p:txBody>
        </p:sp>
      </p:grpSp>
      <p:sp>
        <p:nvSpPr>
          <p:cNvPr id="180" name="Rectangle 179"/>
          <p:cNvSpPr/>
          <p:nvPr/>
        </p:nvSpPr>
        <p:spPr>
          <a:xfrm>
            <a:off x="4592638" y="1811338"/>
            <a:ext cx="1117600" cy="268446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PH"/>
          </a:p>
        </p:txBody>
      </p:sp>
      <p:grpSp>
        <p:nvGrpSpPr>
          <p:cNvPr id="30" name="Group 4"/>
          <p:cNvGrpSpPr>
            <a:grpSpLocks/>
          </p:cNvGrpSpPr>
          <p:nvPr/>
        </p:nvGrpSpPr>
        <p:grpSpPr bwMode="auto">
          <a:xfrm>
            <a:off x="228600" y="1360488"/>
            <a:ext cx="2065338" cy="1212850"/>
            <a:chOff x="352057" y="1131854"/>
            <a:chExt cx="2133600" cy="1213141"/>
          </a:xfrm>
        </p:grpSpPr>
        <p:sp>
          <p:nvSpPr>
            <p:cNvPr id="182" name="Line Callout 2 181"/>
            <p:cNvSpPr/>
            <p:nvPr/>
          </p:nvSpPr>
          <p:spPr bwMode="auto">
            <a:xfrm>
              <a:off x="352057" y="1292229"/>
              <a:ext cx="2133600" cy="944790"/>
            </a:xfrm>
            <a:prstGeom prst="borderCallout2">
              <a:avLst>
                <a:gd name="adj1" fmla="val 49528"/>
                <a:gd name="adj2" fmla="val 104659"/>
                <a:gd name="adj3" fmla="val 51776"/>
                <a:gd name="adj4" fmla="val 117491"/>
                <a:gd name="adj5" fmla="val 50124"/>
                <a:gd name="adj6" fmla="val 232350"/>
              </a:avLst>
            </a:prstGeom>
            <a:solidFill>
              <a:schemeClr val="accent2">
                <a:lumMod val="40000"/>
                <a:lumOff val="60000"/>
              </a:schemeClr>
            </a:solidFill>
            <a:ln w="9525">
              <a:solidFill>
                <a:schemeClr val="tx1"/>
              </a:solidFill>
              <a:round/>
              <a:headEnd/>
              <a:tailEnd/>
            </a:ln>
          </p:spPr>
          <p:txBody>
            <a:bodyPr wrap="none" anchor="ctr"/>
            <a:lstStyle/>
            <a:p>
              <a:pPr algn="ctr" eaLnBrk="0" hangingPunct="0">
                <a:defRPr/>
              </a:pPr>
              <a:endParaRPr lang="en-PH">
                <a:solidFill>
                  <a:schemeClr val="bg1"/>
                </a:solidFill>
                <a:ea typeface="ＭＳ Ｐゴシック" panose="020B0600070205080204" pitchFamily="34" charset="-128"/>
              </a:endParaRPr>
            </a:p>
          </p:txBody>
        </p:sp>
        <p:pic>
          <p:nvPicPr>
            <p:cNvPr id="3" name="Picture 2"/>
            <p:cNvPicPr>
              <a:picLocks noChangeAspect="1"/>
            </p:cNvPicPr>
            <p:nvPr/>
          </p:nvPicPr>
          <p:blipFill>
            <a:blip r:embed="rId38" cstate="print">
              <a:extLst/>
            </a:blip>
            <a:stretch>
              <a:fillRect/>
            </a:stretch>
          </p:blipFill>
          <p:spPr>
            <a:xfrm>
              <a:off x="1066800" y="1131854"/>
              <a:ext cx="792256" cy="1213141"/>
            </a:xfrm>
            <a:prstGeom prst="rect">
              <a:avLst/>
            </a:prstGeom>
            <a:effectLst>
              <a:outerShdw blurRad="50800" dist="38100" dir="8100000" algn="tr" rotWithShape="0">
                <a:prstClr val="black">
                  <a:alpha val="40000"/>
                </a:prstClr>
              </a:outerShdw>
            </a:effectLst>
            <a:scene3d>
              <a:camera prst="orthographicFront"/>
              <a:lightRig rig="threePt" dir="t"/>
            </a:scene3d>
            <a:sp3d>
              <a:bevelT/>
            </a:sp3d>
          </p:spPr>
        </p:pic>
      </p:grpSp>
      <p:grpSp>
        <p:nvGrpSpPr>
          <p:cNvPr id="46145" name="Group 5"/>
          <p:cNvGrpSpPr>
            <a:grpSpLocks/>
          </p:cNvGrpSpPr>
          <p:nvPr/>
        </p:nvGrpSpPr>
        <p:grpSpPr bwMode="auto">
          <a:xfrm>
            <a:off x="361950" y="2571750"/>
            <a:ext cx="1970088" cy="1104900"/>
            <a:chOff x="391987" y="2343869"/>
            <a:chExt cx="2133600" cy="1104867"/>
          </a:xfrm>
        </p:grpSpPr>
        <p:sp>
          <p:nvSpPr>
            <p:cNvPr id="181" name="Line Callout 2 180"/>
            <p:cNvSpPr/>
            <p:nvPr/>
          </p:nvSpPr>
          <p:spPr bwMode="auto">
            <a:xfrm>
              <a:off x="391987" y="2343869"/>
              <a:ext cx="2133600" cy="944535"/>
            </a:xfrm>
            <a:prstGeom prst="borderCallout2">
              <a:avLst>
                <a:gd name="adj1" fmla="val 49528"/>
                <a:gd name="adj2" fmla="val 104659"/>
                <a:gd name="adj3" fmla="val 51776"/>
                <a:gd name="adj4" fmla="val 117491"/>
                <a:gd name="adj5" fmla="val -33931"/>
                <a:gd name="adj6" fmla="val 228967"/>
              </a:avLst>
            </a:prstGeom>
            <a:solidFill>
              <a:schemeClr val="accent2">
                <a:lumMod val="40000"/>
                <a:lumOff val="60000"/>
              </a:schemeClr>
            </a:solidFill>
            <a:ln w="9525">
              <a:solidFill>
                <a:schemeClr val="tx1"/>
              </a:solidFill>
              <a:round/>
              <a:headEnd/>
              <a:tailEnd/>
            </a:ln>
          </p:spPr>
          <p:txBody>
            <a:bodyPr wrap="none" anchor="ctr"/>
            <a:lstStyle/>
            <a:p>
              <a:pPr algn="ctr" eaLnBrk="0" hangingPunct="0">
                <a:defRPr/>
              </a:pPr>
              <a:endParaRPr lang="en-PH">
                <a:solidFill>
                  <a:schemeClr val="bg1"/>
                </a:solidFill>
                <a:ea typeface="ＭＳ Ｐゴシック" panose="020B0600070205080204" pitchFamily="34" charset="-128"/>
              </a:endParaRPr>
            </a:p>
          </p:txBody>
        </p:sp>
        <p:pic>
          <p:nvPicPr>
            <p:cNvPr id="1026" name="Picture 2" descr="https://encrypted-tbn3.gstatic.com/images?q=tbn:ANd9GcTMNb3cRiVJQtvM3jJiIZyeRstRjvNobAik2Q65XdqTjJ41wMoA"/>
            <p:cNvPicPr>
              <a:picLocks noChangeAspect="1" noChangeArrowheads="1"/>
            </p:cNvPicPr>
            <p:nvPr/>
          </p:nvPicPr>
          <p:blipFill>
            <a:blip r:embed="rId39" cstate="print">
              <a:extLst/>
            </a:blip>
            <a:srcRect/>
            <a:stretch>
              <a:fillRect/>
            </a:stretch>
          </p:blipFill>
          <p:spPr bwMode="auto">
            <a:xfrm>
              <a:off x="748972" y="2430769"/>
              <a:ext cx="1639099" cy="1017967"/>
            </a:xfrm>
            <a:prstGeom prst="rect">
              <a:avLst/>
            </a:prstGeom>
            <a:noFill/>
            <a:scene3d>
              <a:camera prst="orthographicFront"/>
              <a:lightRig rig="threePt" dir="t"/>
            </a:scene3d>
            <a:sp3d>
              <a:bevelT/>
            </a:sp3d>
            <a:extLst/>
          </p:spPr>
        </p:pic>
      </p:grpSp>
      <p:grpSp>
        <p:nvGrpSpPr>
          <p:cNvPr id="46146" name="Group 7"/>
          <p:cNvGrpSpPr>
            <a:grpSpLocks/>
          </p:cNvGrpSpPr>
          <p:nvPr/>
        </p:nvGrpSpPr>
        <p:grpSpPr bwMode="auto">
          <a:xfrm>
            <a:off x="22225" y="3335338"/>
            <a:ext cx="2579688" cy="1304925"/>
            <a:chOff x="24118" y="3106188"/>
            <a:chExt cx="2795282" cy="1305652"/>
          </a:xfrm>
        </p:grpSpPr>
        <p:sp>
          <p:nvSpPr>
            <p:cNvPr id="183" name="Line Callout 2 182"/>
            <p:cNvSpPr/>
            <p:nvPr/>
          </p:nvSpPr>
          <p:spPr bwMode="auto">
            <a:xfrm>
              <a:off x="376754" y="3384155"/>
              <a:ext cx="2133015" cy="945089"/>
            </a:xfrm>
            <a:prstGeom prst="borderCallout2">
              <a:avLst>
                <a:gd name="adj1" fmla="val 49528"/>
                <a:gd name="adj2" fmla="val 104659"/>
                <a:gd name="adj3" fmla="val 49229"/>
                <a:gd name="adj4" fmla="val 122002"/>
                <a:gd name="adj5" fmla="val -107798"/>
                <a:gd name="adj6" fmla="val 232350"/>
              </a:avLst>
            </a:prstGeom>
            <a:solidFill>
              <a:schemeClr val="accent2">
                <a:lumMod val="40000"/>
                <a:lumOff val="60000"/>
              </a:schemeClr>
            </a:solidFill>
            <a:ln w="9525">
              <a:solidFill>
                <a:schemeClr val="tx1"/>
              </a:solidFill>
              <a:round/>
              <a:headEnd/>
              <a:tailEnd/>
            </a:ln>
          </p:spPr>
          <p:txBody>
            <a:bodyPr wrap="none" anchor="ctr"/>
            <a:lstStyle/>
            <a:p>
              <a:pPr algn="ctr" eaLnBrk="0" hangingPunct="0">
                <a:defRPr/>
              </a:pPr>
              <a:endParaRPr lang="en-PH">
                <a:solidFill>
                  <a:schemeClr val="bg1"/>
                </a:solidFill>
                <a:ea typeface="ＭＳ Ｐゴシック" panose="020B0600070205080204" pitchFamily="34" charset="-128"/>
              </a:endParaRPr>
            </a:p>
          </p:txBody>
        </p:sp>
        <p:pic>
          <p:nvPicPr>
            <p:cNvPr id="46164" name="Picture 3"/>
            <p:cNvPicPr>
              <a:picLocks noChangeAspect="1"/>
            </p:cNvPicPr>
            <p:nvPr/>
          </p:nvPicPr>
          <p:blipFill>
            <a:blip r:embed="rId40" cstate="print"/>
            <a:srcRect/>
            <a:stretch>
              <a:fillRect/>
            </a:stretch>
          </p:blipFill>
          <p:spPr bwMode="auto">
            <a:xfrm>
              <a:off x="24118" y="3106188"/>
              <a:ext cx="2795282" cy="1305652"/>
            </a:xfrm>
            <a:prstGeom prst="rect">
              <a:avLst/>
            </a:prstGeom>
            <a:noFill/>
            <a:ln w="9525">
              <a:noFill/>
              <a:miter lim="800000"/>
              <a:headEnd/>
              <a:tailEnd/>
            </a:ln>
          </p:spPr>
        </p:pic>
      </p:grpSp>
      <p:grpSp>
        <p:nvGrpSpPr>
          <p:cNvPr id="46147" name="Group 8"/>
          <p:cNvGrpSpPr>
            <a:grpSpLocks/>
          </p:cNvGrpSpPr>
          <p:nvPr/>
        </p:nvGrpSpPr>
        <p:grpSpPr bwMode="auto">
          <a:xfrm>
            <a:off x="171450" y="4676775"/>
            <a:ext cx="2152650" cy="1495425"/>
            <a:chOff x="186510" y="4448896"/>
            <a:chExt cx="2330681" cy="1494704"/>
          </a:xfrm>
        </p:grpSpPr>
        <p:sp>
          <p:nvSpPr>
            <p:cNvPr id="184" name="Line Callout 2 183"/>
            <p:cNvSpPr/>
            <p:nvPr/>
          </p:nvSpPr>
          <p:spPr bwMode="auto">
            <a:xfrm>
              <a:off x="384172" y="4448896"/>
              <a:ext cx="2133019" cy="944108"/>
            </a:xfrm>
            <a:prstGeom prst="borderCallout2">
              <a:avLst>
                <a:gd name="adj1" fmla="val 49528"/>
                <a:gd name="adj2" fmla="val 104659"/>
                <a:gd name="adj3" fmla="val 49229"/>
                <a:gd name="adj4" fmla="val 122002"/>
                <a:gd name="adj5" fmla="val -166383"/>
                <a:gd name="adj6" fmla="val 234606"/>
              </a:avLst>
            </a:prstGeom>
            <a:solidFill>
              <a:schemeClr val="accent2">
                <a:lumMod val="40000"/>
                <a:lumOff val="60000"/>
              </a:schemeClr>
            </a:solidFill>
            <a:ln w="9525">
              <a:solidFill>
                <a:schemeClr val="tx1"/>
              </a:solidFill>
              <a:round/>
              <a:headEnd/>
              <a:tailEnd/>
            </a:ln>
          </p:spPr>
          <p:txBody>
            <a:bodyPr wrap="none" anchor="ctr"/>
            <a:lstStyle/>
            <a:p>
              <a:pPr algn="ctr" eaLnBrk="0" hangingPunct="0">
                <a:defRPr/>
              </a:pPr>
              <a:endParaRPr lang="en-PH">
                <a:solidFill>
                  <a:schemeClr val="bg1"/>
                </a:solidFill>
                <a:ea typeface="ＭＳ Ｐゴシック" panose="020B0600070205080204" pitchFamily="34" charset="-128"/>
              </a:endParaRPr>
            </a:p>
          </p:txBody>
        </p:sp>
        <p:pic>
          <p:nvPicPr>
            <p:cNvPr id="46162" name="Picture 4" descr="https://encrypted-tbn1.gstatic.com/images?q=tbn:ANd9GcQm-A3JfeBSqdEyEObNlDuD8Wc4aPLbMIUPjCPHl3keY_WeMd2H"/>
            <p:cNvPicPr>
              <a:picLocks noChangeAspect="1" noChangeArrowheads="1"/>
            </p:cNvPicPr>
            <p:nvPr/>
          </p:nvPicPr>
          <p:blipFill>
            <a:blip r:embed="rId41" cstate="print"/>
            <a:srcRect/>
            <a:stretch>
              <a:fillRect/>
            </a:stretch>
          </p:blipFill>
          <p:spPr bwMode="auto">
            <a:xfrm>
              <a:off x="186510" y="4553005"/>
              <a:ext cx="2116453" cy="1390595"/>
            </a:xfrm>
            <a:prstGeom prst="rect">
              <a:avLst/>
            </a:prstGeom>
            <a:noFill/>
            <a:ln w="9525">
              <a:solidFill>
                <a:schemeClr val="tx1"/>
              </a:solidFill>
              <a:miter lim="800000"/>
              <a:headEnd/>
              <a:tailEnd/>
            </a:ln>
          </p:spPr>
        </p:pic>
      </p:grpSp>
      <p:grpSp>
        <p:nvGrpSpPr>
          <p:cNvPr id="46148" name="Group 9"/>
          <p:cNvGrpSpPr>
            <a:grpSpLocks/>
          </p:cNvGrpSpPr>
          <p:nvPr/>
        </p:nvGrpSpPr>
        <p:grpSpPr bwMode="auto">
          <a:xfrm>
            <a:off x="2540000" y="5257800"/>
            <a:ext cx="1968500" cy="1284288"/>
            <a:chOff x="2751464" y="5029493"/>
            <a:chExt cx="2133600" cy="1283756"/>
          </a:xfrm>
        </p:grpSpPr>
        <p:sp>
          <p:nvSpPr>
            <p:cNvPr id="185" name="Line Callout 2 184"/>
            <p:cNvSpPr/>
            <p:nvPr/>
          </p:nvSpPr>
          <p:spPr bwMode="auto">
            <a:xfrm>
              <a:off x="2751464" y="5178656"/>
              <a:ext cx="2133600" cy="944172"/>
            </a:xfrm>
            <a:prstGeom prst="borderCallout2">
              <a:avLst>
                <a:gd name="adj1" fmla="val 49528"/>
                <a:gd name="adj2" fmla="val 104659"/>
                <a:gd name="adj3" fmla="val 49229"/>
                <a:gd name="adj4" fmla="val 122002"/>
                <a:gd name="adj5" fmla="val -187057"/>
                <a:gd name="adj6" fmla="val 133509"/>
              </a:avLst>
            </a:prstGeom>
            <a:solidFill>
              <a:schemeClr val="accent2">
                <a:lumMod val="40000"/>
                <a:lumOff val="60000"/>
              </a:schemeClr>
            </a:solidFill>
            <a:ln w="9525">
              <a:solidFill>
                <a:schemeClr val="tx1"/>
              </a:solidFill>
              <a:round/>
              <a:headEnd/>
              <a:tailEnd/>
            </a:ln>
          </p:spPr>
          <p:txBody>
            <a:bodyPr wrap="none" anchor="ctr"/>
            <a:lstStyle/>
            <a:p>
              <a:pPr algn="ctr" eaLnBrk="0" hangingPunct="0">
                <a:defRPr/>
              </a:pPr>
              <a:endParaRPr lang="en-PH">
                <a:solidFill>
                  <a:schemeClr val="bg1"/>
                </a:solidFill>
                <a:ea typeface="ＭＳ Ｐゴシック" panose="020B0600070205080204" pitchFamily="34" charset="-128"/>
              </a:endParaRPr>
            </a:p>
          </p:txBody>
        </p:sp>
        <p:pic>
          <p:nvPicPr>
            <p:cNvPr id="46160" name="Picture 6" descr="https://encrypted-tbn2.gstatic.com/images?q=tbn:ANd9GcStb1VKo3En7sA_IJtxDa143VEHcvPs5MZvt16DbDYuJFLiM19cGg"/>
            <p:cNvPicPr>
              <a:picLocks noChangeAspect="1" noChangeArrowheads="1"/>
            </p:cNvPicPr>
            <p:nvPr/>
          </p:nvPicPr>
          <p:blipFill>
            <a:blip r:embed="rId42" cstate="print"/>
            <a:srcRect/>
            <a:stretch>
              <a:fillRect/>
            </a:stretch>
          </p:blipFill>
          <p:spPr bwMode="auto">
            <a:xfrm>
              <a:off x="3046751" y="5029493"/>
              <a:ext cx="1536534" cy="1283756"/>
            </a:xfrm>
            <a:prstGeom prst="rect">
              <a:avLst/>
            </a:prstGeom>
            <a:noFill/>
            <a:ln w="9525">
              <a:solidFill>
                <a:schemeClr val="tx1"/>
              </a:solidFill>
              <a:miter lim="800000"/>
              <a:headEnd/>
              <a:tailEnd/>
            </a:ln>
          </p:spPr>
        </p:pic>
      </p:grpSp>
      <p:sp>
        <p:nvSpPr>
          <p:cNvPr id="46153" name="AutoShape 12" descr="data:image/jpeg;base64,/9j/4AAQSkZJRgABAQAAAQABAAD/2wCEAAkGBhQSEBQUEhIUFBUUFBQUFRQUGBgYFRQUFBQVFBQUFRQXGyYeFxkkGRQUHy8gIycpLCwsFR4xNTAqNSYrLCkBCQoKDgwOFA8PFykcFBwpKSwpKSkpKSkpKSkpKSkpKSkpKSkpKSkpLCkpKSkpLykpKSwpLCkpLCwpLCkpKSksKf/AABEIAMcA/QMBIgACEQEDEQH/xAAcAAACAgMBAQAAAAAAAAAAAAAAAQIDBAUGBwj/xABBEAABAwEFBQcCAgcGBwAAAAABAAIRAwQSITFBBQZRYXEHEyIygZGhsfBCwRQjYpLC0eEzUlNygqIVFzRDc7LS/8QAGQEBAQEBAQEAAAAAAAAAAAAAAAECAwQF/8QAIREBAAICAwACAwEAAAAAAAAAAAERAiEDEjFB0TJRcRP/2gAMAwEAAhEDEQA/APP+8KfefcpF6Ly7vOl3o+ynfHFQwRCgneCMFC6ldQW4ck7qpuouoL7v3KIVOKm2oUFgJTvlQFYqQqqUibax4q0Wg8FSHBMEKUMplp6josilbiMnehla8FShSlt12xt86tEjGWj8Id9JkfC7TZfaFScP1h7t0/jkz6gQvHwFNriMifcp41GUvdmbdoPdAqUiTkA4E+wWNbdhUasx4X5lzT4pPGM/VeNUba5pkHEeh9wtpZ966rSPE7A6Ez8qTN+w3jm7fbO7r6LL9Oo+ocBcuXjjni3IRxWLYu/jxUag5ljo+Qte3tDddwe6eBgfOqvsm+VWo64y7jq8wPjNcMuLCZ/Tvjyz/WyvEYOBHupirwIK2Nj2Mx/jrVW34GAIgfKlbti06gFyqGQZJa0EnDLArE8E/DccsfLAbU5KQcCtZaZpOgvkHIkFpzwwkgq+jaMMVwmJxmpdY34zssimHrDbW5+6uCWLr6iOKgXJAoHaLRcaTExkOPqtI7bdovH9SIwiJ64k55jJbwFF0K2jw8uReTISur6j5poShEIGn6qKIVRPHiiVD2TlBKU5UL6LygtCcclVeUw9BP3TlIOTRDxUg9QTnkoJiry+VMVBxVUoUGQHc07xWL7ph6DJvKdK0FuSxhU5/CmHqUrY09rOGGfqR9FlWTbjmuEue0SCbhxjWOcLTB6kDzWZxWMno/8AxuxWjF1U03QBNRpkxzyA9VO0WBrqZFmrU3kCSWnIciCYXm0lZFj2g+m6WOc08W4FZnG/YdceWYdPS2g+k4sqtMg4ycR/RbGzbYacA6CdFrrHvy44WilTrAxeJEPMYebXBbFuzLHacbPWNJ0SabgTlqJN4DnivLlw/p68eWJ9bJlqGqsA4Fat+wLXRAN3vWETNOXEehAM+hSbbLpAcHMPB4LT7ELnMTj7Dep8bZO+sOna+Pwr21wdVLHi7kkykvrPllKcoRKKEeiU80TzQS9EYcEvvROEQIhMBK6VQXUoThEqKYTDvvFIKUIhh/NSD1CEKC4OTVMqYKCxKEgnHJRBcRdRHJMIGJ5/VOUBAQSDuZCl3h5FR9UQoLBV5K2jaS0gtJBGWYI9QsUjkl6qTCxLq9lb31aZxeXZZnEeuvQrvbBvHZ7TRNOsQQRiDMDITI8p54LxkP5q2naS3Jx9FKdIzl69W3JpPE2e0vbhgHQ4E9cCFqXbuW1mFxj+Yc38yD8Li7DvXXpZPkDQyMDpIXTWXfsFgmo9p4RPyDj6rlPHhPw7Y80vL05UPVOea9TypQgtUZ5oBQOE7vJK8neQEJ+yL3JF5AApzyCJReRBPJK9yTvJ3lFK+mHqQKUIGHhOQox1SnqoLBCkGhUgqQKKvDEXeqgHqQeohiealeP3CQcmCoGH8kwQkiEuRZA4p93wVV0oBKWUmWHmlKBVKL41lLKMNTiNEXgol32FQyUoTvD7hQkcPlQa28neCgCpLoqUhSa2TA9uKu2d3fes73FhcA7GIBOeGPyvVdk0WUSBSYynzaACRGr/ADE5ZnihTyV9ItMEQeBBB9ilHRev7wbtUra3xeGqB4agzjQO4heXbZ2BVsr7tVsSTdcD4XAahKSqYF1F1AVzrFUABLHgHEEtdB6GMVBTCMUFK8gYlElK+pAoC8i/9wp0qZcYaC48AJPsJK3tg3FtlXy2d7QdahDB/ux+EGgv/cKUr0HZ/Y9VdBq1mt5MBcf3nXR9V0di7L7FSxqXqhH+I7D91kfKLTxv7zUi3kvcm2zZ9lwYKTTwY1s/Alc7t3tKsjmOp/oxrAy03wGjhgTiDzASlp5bPJSDlAk8SUBZRaHhTCoWx2bsK0V2l1GjUqNBDS5o8IJ0LskKY0KQC7XZnZfVeGPe9kHFzBea7PFl5zIB/aAcOq7LZ/Z5ZKd6aV+9H9ob10j+66BxOmOuQSjrLx6z2Z7zDGuceDQSfYBb+w7g2ypj3Xdg61CG/wC3E/C9gsWy6dIRTY1o/ZEZdFlBoCvVrq8todk1Y+avTHRrj9YWT/yhdH/Utn/xmP8A3Xo7qgWILaAYnrJnj+Y+Qr1hah5Bt/civZT+GqMMaYcSJmJbEibp45Ln3tIMEQeBz9ivXtrbvU61qbXfXqkMLHMpT4WOZE3XZtDoxAzS3r2tZ3WeoLQxjsCG5Xw8t8N05g5ZLM4pTyDBLuwo30XwsMtWmleTldlSDjxXo26e0++s4k+On4HcSB5T7YehXnAK3e6e1O5tDZMMqeB3AT5Xehj0JRHqDHlwwddcPK7ODzGrTqPoYIsp1adrY+jWYA9uD2HNs4B7HatOjh6wZCxmiCobS2eaoa+k65Xpyab9Dxpv4sPD1Sdbh0xqdS5Dbe6lSw1BWaxtei0gi/eIbjIFRrSJHPLiur2P2tUXwLQx1I/3my9n/wBD2Kzd3t422gOp1G3KzJbVou9iRObfp7E8/vV2dAzVsgg5uo6HnTP8PskTE7hMsMsJqXafo1jtjb12hXGrgGlw6keIesLTW/sysTxLDUpH9l14ez5+CvJKdZ9J8tc6m9piQS1wI0kYhdFYe0O1MIvvFUAR4oDo/wA13E8yCjNw6Oz9kAL8bS4s4BgD/UlxA9l0Vk7NrBQE1Gh541XXvdohvwtPYe0OjVpPa6rVovuOi/duh0GCHsaNYzC4+iLRanRefUOpc43R1JMBWIs09SO37BZRdYaYj8NIAfDAtZa+05gwo0SeboH8ytNZNxicalUdGD+J38luLJunZ2fgLzxeSfgQPhXStNad+rVVMNIbyYLx+Z+io/4XbK+L78H/ABHQP3T/ACXbULK1ghrQ0cGgAfCvZRJwAk8ApY46z7kGWl9UDHJoJzB1MaxouG3i2eaNqrU5m6845SD4gY6EL3WnsV7s4aBBxzwIOXosO2bh2WrWfWqMLqjw0Ek4C60NBDThMAZgrMzZMW8OsOyqtYxSpPqH9kEgdTkPVdhs7smruINWoxjTB8MucQcxBADSMsZ9QvVbDsltJoYwGBlJJ+v0GCyqpbTE1HtYInxEAwMzGaL1cpsns4stGQaffTEGsASCJggDAZ5a6zgujs2zGMPgY0GAPC0DAZDDRRdtmmKgYxj3zEvA8DQ6YJ9hPCesUG0VnXw9zWscHNaKeBGJuvnjEYY4orPq1GM87g3lriQMhjqPdN9cBaM2ek0udEl2c4jXCMoxOfFYtu2p5YfdhwJAE3gARd5DEeyo31W2rEqbQ5rmrRt/26x8rn9pbytghz5kEEN581aS3Z7StDKtN1NxN12cGDgQRB0MgLDtW1wCZOszpp76rz2074uyYFp7VtSrU8zzHBSahLd3tXfZjMGmTwC4m37RqV6hfUdOjW6NGvU81ry1RWJm0tkHokVW2uVMVQs0jWR94Ij7wUA5SldVOFIKMqQKD1Ddbavf2ZpJlzPA/qBgfUQesrd0XR0Xme5e1u5tIaTDKsMPAOnwH3w/1L01qDQ752UNDLSxxp1mOa0PAMOnABzsmxxdgRIPLod2tvGuxweBfpOuPLfI8xIc2cRPA65EqRoB7S1wDmuEFpxBB0XD7Q2dW2ZX76gS6i4wQcRBP9nU/J3558crxy7R58/b3cdc2H+c/nHn07HeTcylbBfH6utGDwPNhgKjdeua8x2tuvabNPe0XBoMd4AXUz0eMPeF65sPbTLRSbUZIBwIObXDMc+oW4o2iF1u3jywqZifXzteXp27DgbPTIEeEe+pXU7Q3GsVqkuo928/jo+AzxIAun1Cv2FuSyzU7hqGoATdvNgwTOMGFY0z1U2ZhMAAnoJK2lm2JUdmLvXP2C29lY1jYaPYR9FdLtTA9lLbpjUNhMb5iXfA9gssUw0Q1sdP6IZXaNZVFp2kBl7rO10sc06mAtZatsNY4sax1R4jk3ESDOoifZV1bdzWK+3jitUlsi07Ue6mJP6O6ZIF0ktALnAQZPhnLUTktZSNN9EVacV7zQ9hdk6WnQ4ibzsD/eIVxd3hBiS0kg8CRH0WTZrDk0AADANaMAOmQCDCpVbp0AM4DMETeJ44j5Vwa9/lafyWe+w02CcLx5T75T7p06xgA6DIZTrCDQ26wkD9ZVa3TzNGPCSc1wW8W3W0nllN15wMHI48iMCuy3p3eNam8Gr3Ye8SQ0uMXr0QIxwjNR2V2bWOmAXUnVTHmrEgHpTbA9/cqo8ntO1qlTN0dViOE5mfovoKy7q2amLzLNRZzDGz8iVzPaJuxRqWV9amxrKtIXpaAL7B5muAzwxB5KbSYl5FCJUZRKwwmhQlEoqcJQlKUqDCpgXheEicQDBI1gkGD6Fd9sWlsas0Me19F/GrUcJPKo03PcN6Lz+fvBAcurT12t2S2RwmnVrNBxBBY9p6eHH3WttHY27/ALdqb/rpkfLXH6Lhtkbx17MZoVns4tGLD1YZafZdlZO2KoGRVs7Hv0c1xYD1bB+ChphWjsmtjfKaL/8AK8tP+4Bdzs6jVFJgrsu1boDxIMkYXgQSMYn1XFP7TrbWeGUe7YXEBrWtDnEnACahP0XU7t2HaRqk2tzXMLTnUpk03Agjws444BamKG4DIyVoph2DgCDoRIPpqst1Ckyb73OIBN2mCSegALj6QsyxkiblOGmCL5hw4zm6OvNZaVWfZrjpA54fCz6ez2jHP6LV23atWm6CaZJfAicGkTjJzHHnkte7eio5vlDThhUJ1MHBpwIAnUGQiOovgckG1hcud4gGAOILgSS4YAzpHBa871DEuMYmMstJglKLdq7acZYdFg2vazWtc97oa0FxJ0AxJXGWjfFg1Wl2nvWKjHMvESMxmCDII9QCrRbvWbxAuLXNqU3AB12q264tJIDgATqCIzBzAWLad4AMsV5vU3mN5zzBc7MhoY0Ylxho1LiSSSST0CwLVvG92vsrSTL0KtvASYkY5AZ+y2Ozm3sT1xyHVeR2Xbj6brwgk8ZK2Nq33tD6bqcsa1zS03W43SIIkkqaS3s1ntlIYd4wnKGuafzwV77ecm+Ectep1Xg2x9tCzkvbRY+pPge/EU+bWD8XOcFsdkbYZZ6bq3fPdXeHXabbwY0kkXqujzmYyyz0yvZ7PTBccMSVk9yRmI6rh92N+n9wKtopii2WsbVEkVXHDCni6BGJEhdWy3ip4w4On8Wh09FWmRXpBzSDkcP6+iwa21u7EPMEYE8efyCsoEkECBw10z99PlaPe/d82mzOaw/rWC8w5XiM2nrl6oSrt+9tNszVaPULj94e0Nr6T6VIF19paXHAC8IJA1K4SuHBxD5DgSCDgQQYII0KrUtmzlSVSJ5qIuhEKmVIFQWXUXUg5NSkYMISDkSujSUIlKUr3VBMOjVdZu12hVKNRotBdVpk4mTfA66xwlcjeVdSnJGkIQ+krFb2VGNqUiCxwkOGo/n1xWX38AknACfQLwjdPfKpY3gRepE+NnHS+2cnfXXQjp95u1GnUs76NnZUvPF01Hw2GnO60EkmOkItsW3b6VbRbO6ouYA+oKbC6MSTAMnAAnL0W4duTb3PZee2TMvbUMMgSAWiBiZEgH6Lypr4IIzGRGkcF6jZ+2qKbQ6yue8NAe7vA0OcBi4C4YBOMc1bRlDsytLvNXp/vPPxcCyaHZQfx2gdGtd9S78lqanbc/8ADY2+tUn6MCxqnbVaT5bPQHW+f4glyaUdoO71GwNpNZVe+rUlxBDQG0xhegYyXYDH8LlxBtB1KzN4Nu1LZXdWrRecAIaIa1rRAa0EnDM55krWwpaLTUP2P5oLycyqkSguB5pqkFSDlEpbKFXKcqIz7ZterVjvKrnXfKMg2BAugYDBW7H3gr2V00ahaDiWnFjurT9c+a1con7xQep7D7S6dSGVmii4nzT+qPqcWfI5pW/tapUyW0qdSqcYdF1nDmT7DNeXXkXvvFW2uzYba2n+k131ixjC8glrJiYEnE4k5krBhIOUlGUS1KFJEKLaEJKy6olqqoXlLvEi1K6gx01FNaVMJEJBCA9UQjFJA4QhEIglCESgJTlJEIHPJMOUYRCCxE9FXCkEEpRKEKB3kX0oQoJgpquVIORE5QlKJUQIATlEhFCEFJA0YqMpygClKkkljFRKSa20AUSmhAAolJCBz1SlCEDvIvJIQOUSkhEEoThEKBSnKIQUDvJh3NQhCCy8nKrlAPRBZPNP2Vd5OUFgKnKolOVCl6FSHKQeiUshEKAdyTv8lBKEoQHIkIBNKUSgxfVKESiVto0JSneQCEpRKBpIRKByi8lKJUDlCSJQCcpIQOUSi8hASnKUlCAlNLFEIHKY6KMIhBKUSlii8iHKd5RvdU56qCYKd5QBTUE5TVaYKInKFFCDHlOUIWmxinKSFUF5MuSQgLyd5JCAlEoQgJRKEKBpShCocpShCgJRKEIHKUoQgJQhCByiUkKCUoQhASpByEIGCiU0IhSnKEKD/9k="/>
          <p:cNvSpPr>
            <a:spLocks noChangeAspect="1" noChangeArrowheads="1"/>
          </p:cNvSpPr>
          <p:nvPr/>
        </p:nvSpPr>
        <p:spPr bwMode="auto">
          <a:xfrm>
            <a:off x="142875" y="84138"/>
            <a:ext cx="282575" cy="304800"/>
          </a:xfrm>
          <a:prstGeom prst="rect">
            <a:avLst/>
          </a:prstGeom>
          <a:noFill/>
          <a:ln w="9525">
            <a:noFill/>
            <a:miter lim="800000"/>
            <a:headEnd/>
            <a:tailEnd/>
          </a:ln>
        </p:spPr>
        <p:txBody>
          <a:bodyPr/>
          <a:lstStyle/>
          <a:p>
            <a:pPr eaLnBrk="0" hangingPunct="0"/>
            <a:endParaRPr lang="en-PH"/>
          </a:p>
        </p:txBody>
      </p:sp>
      <p:sp>
        <p:nvSpPr>
          <p:cNvPr id="46154" name="AutoShape 14" descr="data:image/jpeg;base64,/9j/4AAQSkZJRgABAQAAAQABAAD/2wCEAAkGBhQSEBQUEhIUFBUUFBQUFRQUGBgYFRQUFBQVFBQUFRQXGyYeFxkkGRQUHy8gIycpLCwsFR4xNTAqNSYrLCkBCQoKDgwOFA8PFykcFBwpKSwpKSkpKSkpKSkpKSkpKSkpKSkpKSkpLCkpKSkpLykpKSwpLCkpLCwpLCkpKSksKf/AABEIAMcA/QMBIgACEQEDEQH/xAAcAAACAgMBAQAAAAAAAAAAAAAAAQIDBAUGBwj/xABBEAABAwEFBQcCAgcGBwAAAAABAAIRAwQSITFBBQZRYXEHEyIygZGhsfBCwRQjYpLC0eEzUlNygqIVFzRDc7LS/8QAGQEBAQEBAQEAAAAAAAAAAAAAAAECAwQF/8QAIREBAAICAwACAwEAAAAAAAAAAAERAiEDEjFB0TJRcRP/2gAMAwEAAhEDEQA/APP+8KfefcpF6Ly7vOl3o+ynfHFQwRCgneCMFC6ldQW4ck7qpuouoL7v3KIVOKm2oUFgJTvlQFYqQqqUibax4q0Wg8FSHBMEKUMplp6josilbiMnehla8FShSlt12xt86tEjGWj8Id9JkfC7TZfaFScP1h7t0/jkz6gQvHwFNriMifcp41GUvdmbdoPdAqUiTkA4E+wWNbdhUasx4X5lzT4pPGM/VeNUba5pkHEeh9wtpZ966rSPE7A6Ez8qTN+w3jm7fbO7r6LL9Oo+ocBcuXjjni3IRxWLYu/jxUag5ljo+Qte3tDddwe6eBgfOqvsm+VWo64y7jq8wPjNcMuLCZ/Tvjyz/WyvEYOBHupirwIK2Nj2Mx/jrVW34GAIgfKlbti06gFyqGQZJa0EnDLArE8E/DccsfLAbU5KQcCtZaZpOgvkHIkFpzwwkgq+jaMMVwmJxmpdY34zssimHrDbW5+6uCWLr6iOKgXJAoHaLRcaTExkOPqtI7bdovH9SIwiJ64k55jJbwFF0K2jw8uReTISur6j5poShEIGn6qKIVRPHiiVD2TlBKU5UL6LygtCcclVeUw9BP3TlIOTRDxUg9QTnkoJiry+VMVBxVUoUGQHc07xWL7ph6DJvKdK0FuSxhU5/CmHqUrY09rOGGfqR9FlWTbjmuEue0SCbhxjWOcLTB6kDzWZxWMno/8AxuxWjF1U03QBNRpkxzyA9VO0WBrqZFmrU3kCSWnIciCYXm0lZFj2g+m6WOc08W4FZnG/YdceWYdPS2g+k4sqtMg4ycR/RbGzbYacA6CdFrrHvy44WilTrAxeJEPMYebXBbFuzLHacbPWNJ0SabgTlqJN4DnivLlw/p68eWJ9bJlqGqsA4Fat+wLXRAN3vWETNOXEehAM+hSbbLpAcHMPB4LT7ELnMTj7Dep8bZO+sOna+Pwr21wdVLHi7kkykvrPllKcoRKKEeiU80TzQS9EYcEvvROEQIhMBK6VQXUoThEqKYTDvvFIKUIhh/NSD1CEKC4OTVMqYKCxKEgnHJRBcRdRHJMIGJ5/VOUBAQSDuZCl3h5FR9UQoLBV5K2jaS0gtJBGWYI9QsUjkl6qTCxLq9lb31aZxeXZZnEeuvQrvbBvHZ7TRNOsQQRiDMDITI8p54LxkP5q2naS3Jx9FKdIzl69W3JpPE2e0vbhgHQ4E9cCFqXbuW1mFxj+Yc38yD8Li7DvXXpZPkDQyMDpIXTWXfsFgmo9p4RPyDj6rlPHhPw7Y80vL05UPVOea9TypQgtUZ5oBQOE7vJK8neQEJ+yL3JF5AApzyCJReRBPJK9yTvJ3lFK+mHqQKUIGHhOQox1SnqoLBCkGhUgqQKKvDEXeqgHqQeohiealeP3CQcmCoGH8kwQkiEuRZA4p93wVV0oBKWUmWHmlKBVKL41lLKMNTiNEXgol32FQyUoTvD7hQkcPlQa28neCgCpLoqUhSa2TA9uKu2d3fes73FhcA7GIBOeGPyvVdk0WUSBSYynzaACRGr/ADE5ZnihTyV9ItMEQeBBB9ilHRev7wbtUra3xeGqB4agzjQO4heXbZ2BVsr7tVsSTdcD4XAahKSqYF1F1AVzrFUABLHgHEEtdB6GMVBTCMUFK8gYlElK+pAoC8i/9wp0qZcYaC48AJPsJK3tg3FtlXy2d7QdahDB/ux+EGgv/cKUr0HZ/Y9VdBq1mt5MBcf3nXR9V0di7L7FSxqXqhH+I7D91kfKLTxv7zUi3kvcm2zZ9lwYKTTwY1s/Alc7t3tKsjmOp/oxrAy03wGjhgTiDzASlp5bPJSDlAk8SUBZRaHhTCoWx2bsK0V2l1GjUqNBDS5o8IJ0LskKY0KQC7XZnZfVeGPe9kHFzBea7PFl5zIB/aAcOq7LZ/Z5ZKd6aV+9H9ob10j+66BxOmOuQSjrLx6z2Z7zDGuceDQSfYBb+w7g2ypj3Xdg61CG/wC3E/C9gsWy6dIRTY1o/ZEZdFlBoCvVrq8todk1Y+avTHRrj9YWT/yhdH/Utn/xmP8A3Xo7qgWILaAYnrJnj+Y+Qr1hah5Bt/civZT+GqMMaYcSJmJbEibp45Ln3tIMEQeBz9ivXtrbvU61qbXfXqkMLHMpT4WOZE3XZtDoxAzS3r2tZ3WeoLQxjsCG5Xw8t8N05g5ZLM4pTyDBLuwo30XwsMtWmleTldlSDjxXo26e0++s4k+On4HcSB5T7YehXnAK3e6e1O5tDZMMqeB3AT5Xehj0JRHqDHlwwddcPK7ODzGrTqPoYIsp1adrY+jWYA9uD2HNs4B7HatOjh6wZCxmiCobS2eaoa+k65Xpyab9Dxpv4sPD1Sdbh0xqdS5Dbe6lSw1BWaxtei0gi/eIbjIFRrSJHPLiur2P2tUXwLQx1I/3my9n/wBD2Kzd3t422gOp1G3KzJbVou9iRObfp7E8/vV2dAzVsgg5uo6HnTP8PskTE7hMsMsJqXafo1jtjb12hXGrgGlw6keIesLTW/sysTxLDUpH9l14ez5+CvJKdZ9J8tc6m9piQS1wI0kYhdFYe0O1MIvvFUAR4oDo/wA13E8yCjNw6Oz9kAL8bS4s4BgD/UlxA9l0Vk7NrBQE1Gh541XXvdohvwtPYe0OjVpPa6rVovuOi/duh0GCHsaNYzC4+iLRanRefUOpc43R1JMBWIs09SO37BZRdYaYj8NIAfDAtZa+05gwo0SeboH8ytNZNxicalUdGD+J38luLJunZ2fgLzxeSfgQPhXStNad+rVVMNIbyYLx+Z+io/4XbK+L78H/ABHQP3T/ACXbULK1ghrQ0cGgAfCvZRJwAk8ApY46z7kGWl9UDHJoJzB1MaxouG3i2eaNqrU5m6845SD4gY6EL3WnsV7s4aBBxzwIOXosO2bh2WrWfWqMLqjw0Ek4C60NBDThMAZgrMzZMW8OsOyqtYxSpPqH9kEgdTkPVdhs7smruINWoxjTB8MucQcxBADSMsZ9QvVbDsltJoYwGBlJJ+v0GCyqpbTE1HtYInxEAwMzGaL1cpsns4stGQaffTEGsASCJggDAZ5a6zgujs2zGMPgY0GAPC0DAZDDRRdtmmKgYxj3zEvA8DQ6YJ9hPCesUG0VnXw9zWscHNaKeBGJuvnjEYY4orPq1GM87g3lriQMhjqPdN9cBaM2ek0udEl2c4jXCMoxOfFYtu2p5YfdhwJAE3gARd5DEeyo31W2rEqbQ5rmrRt/26x8rn9pbytghz5kEEN581aS3Z7StDKtN1NxN12cGDgQRB0MgLDtW1wCZOszpp76rz2074uyYFp7VtSrU8zzHBSahLd3tXfZjMGmTwC4m37RqV6hfUdOjW6NGvU81ry1RWJm0tkHokVW2uVMVQs0jWR94Ij7wUA5SldVOFIKMqQKD1Ddbavf2ZpJlzPA/qBgfUQesrd0XR0Xme5e1u5tIaTDKsMPAOnwH3w/1L01qDQ752UNDLSxxp1mOa0PAMOnABzsmxxdgRIPLod2tvGuxweBfpOuPLfI8xIc2cRPA65EqRoB7S1wDmuEFpxBB0XD7Q2dW2ZX76gS6i4wQcRBP9nU/J3558crxy7R58/b3cdc2H+c/nHn07HeTcylbBfH6utGDwPNhgKjdeua8x2tuvabNPe0XBoMd4AXUz0eMPeF65sPbTLRSbUZIBwIObXDMc+oW4o2iF1u3jywqZifXzteXp27DgbPTIEeEe+pXU7Q3GsVqkuo928/jo+AzxIAun1Cv2FuSyzU7hqGoATdvNgwTOMGFY0z1U2ZhMAAnoJK2lm2JUdmLvXP2C29lY1jYaPYR9FdLtTA9lLbpjUNhMb5iXfA9gssUw0Q1sdP6IZXaNZVFp2kBl7rO10sc06mAtZatsNY4sax1R4jk3ESDOoifZV1bdzWK+3jitUlsi07Ue6mJP6O6ZIF0ktALnAQZPhnLUTktZSNN9EVacV7zQ9hdk6WnQ4ibzsD/eIVxd3hBiS0kg8CRH0WTZrDk0AADANaMAOmQCDCpVbp0AM4DMETeJ44j5Vwa9/lafyWe+w02CcLx5T75T7p06xgA6DIZTrCDQ26wkD9ZVa3TzNGPCSc1wW8W3W0nllN15wMHI48iMCuy3p3eNam8Gr3Ye8SQ0uMXr0QIxwjNR2V2bWOmAXUnVTHmrEgHpTbA9/cqo8ntO1qlTN0dViOE5mfovoKy7q2amLzLNRZzDGz8iVzPaJuxRqWV9amxrKtIXpaAL7B5muAzwxB5KbSYl5FCJUZRKwwmhQlEoqcJQlKUqDCpgXheEicQDBI1gkGD6Fd9sWlsas0Me19F/GrUcJPKo03PcN6Lz+fvBAcurT12t2S2RwmnVrNBxBBY9p6eHH3WttHY27/ALdqb/rpkfLXH6Lhtkbx17MZoVns4tGLD1YZafZdlZO2KoGRVs7Hv0c1xYD1bB+ChphWjsmtjfKaL/8AK8tP+4Bdzs6jVFJgrsu1boDxIMkYXgQSMYn1XFP7TrbWeGUe7YXEBrWtDnEnACahP0XU7t2HaRqk2tzXMLTnUpk03Agjws444BamKG4DIyVoph2DgCDoRIPpqst1Ckyb73OIBN2mCSegALj6QsyxkiblOGmCL5hw4zm6OvNZaVWfZrjpA54fCz6ez2jHP6LV23atWm6CaZJfAicGkTjJzHHnkte7eio5vlDThhUJ1MHBpwIAnUGQiOovgckG1hcud4gGAOILgSS4YAzpHBa871DEuMYmMstJglKLdq7acZYdFg2vazWtc97oa0FxJ0AxJXGWjfFg1Wl2nvWKjHMvESMxmCDII9QCrRbvWbxAuLXNqU3AB12q264tJIDgATqCIzBzAWLad4AMsV5vU3mN5zzBc7MhoY0Ylxho1LiSSSST0CwLVvG92vsrSTL0KtvASYkY5AZ+y2Ozm3sT1xyHVeR2Xbj6brwgk8ZK2Nq33tD6bqcsa1zS03W43SIIkkqaS3s1ntlIYd4wnKGuafzwV77ecm+Ectep1Xg2x9tCzkvbRY+pPge/EU+bWD8XOcFsdkbYZZ6bq3fPdXeHXabbwY0kkXqujzmYyyz0yvZ7PTBccMSVk9yRmI6rh92N+n9wKtopii2WsbVEkVXHDCni6BGJEhdWy3ip4w4On8Wh09FWmRXpBzSDkcP6+iwa21u7EPMEYE8efyCsoEkECBw10z99PlaPe/d82mzOaw/rWC8w5XiM2nrl6oSrt+9tNszVaPULj94e0Nr6T6VIF19paXHAC8IJA1K4SuHBxD5DgSCDgQQYII0KrUtmzlSVSJ5qIuhEKmVIFQWXUXUg5NSkYMISDkSujSUIlKUr3VBMOjVdZu12hVKNRotBdVpk4mTfA66xwlcjeVdSnJGkIQ+krFb2VGNqUiCxwkOGo/n1xWX38AknACfQLwjdPfKpY3gRepE+NnHS+2cnfXXQjp95u1GnUs76NnZUvPF01Hw2GnO60EkmOkItsW3b6VbRbO6ouYA+oKbC6MSTAMnAAnL0W4duTb3PZee2TMvbUMMgSAWiBiZEgH6Lypr4IIzGRGkcF6jZ+2qKbQ6yue8NAe7vA0OcBi4C4YBOMc1bRlDsytLvNXp/vPPxcCyaHZQfx2gdGtd9S78lqanbc/8ADY2+tUn6MCxqnbVaT5bPQHW+f4glyaUdoO71GwNpNZVe+rUlxBDQG0xhegYyXYDH8LlxBtB1KzN4Nu1LZXdWrRecAIaIa1rRAa0EnDM55krWwpaLTUP2P5oLycyqkSguB5pqkFSDlEpbKFXKcqIz7ZterVjvKrnXfKMg2BAugYDBW7H3gr2V00ahaDiWnFjurT9c+a1con7xQep7D7S6dSGVmii4nzT+qPqcWfI5pW/tapUyW0qdSqcYdF1nDmT7DNeXXkXvvFW2uzYba2n+k131ixjC8glrJiYEnE4k5krBhIOUlGUS1KFJEKLaEJKy6olqqoXlLvEi1K6gx01FNaVMJEJBCA9UQjFJA4QhEIglCESgJTlJEIHPJMOUYRCCxE9FXCkEEpRKEKB3kX0oQoJgpquVIORE5QlKJUQIATlEhFCEFJA0YqMpygClKkkljFRKSa20AUSmhAAolJCBz1SlCEDvIvJIQOUSkhEEoThEKBSnKIQUDvJh3NQhCCy8nKrlAPRBZPNP2Vd5OUFgKnKolOVCl6FSHKQeiUshEKAdyTv8lBKEoQHIkIBNKUSgxfVKESiVto0JSneQCEpRKBpIRKByi8lKJUDlCSJQCcpIQOUSi8hASnKUlCAlNLFEIHKY6KMIhBKUSlii8iHKd5RvdU56qCYKd5QBTUE5TVaYKInKFFCDHlOUIWmxinKSFUF5MuSQgLyd5JCAlEoQgJRKEKBpShCocpShCgJRKEIHKUoQgJQhCByiUkKCUoQhASpByEIGCiU0IhSnKEKD/9k="/>
          <p:cNvSpPr>
            <a:spLocks noChangeAspect="1" noChangeArrowheads="1"/>
          </p:cNvSpPr>
          <p:nvPr/>
        </p:nvSpPr>
        <p:spPr bwMode="auto">
          <a:xfrm>
            <a:off x="284163" y="236538"/>
            <a:ext cx="280987" cy="304800"/>
          </a:xfrm>
          <a:prstGeom prst="rect">
            <a:avLst/>
          </a:prstGeom>
          <a:noFill/>
          <a:ln w="9525">
            <a:noFill/>
            <a:miter lim="800000"/>
            <a:headEnd/>
            <a:tailEnd/>
          </a:ln>
        </p:spPr>
        <p:txBody>
          <a:bodyPr/>
          <a:lstStyle/>
          <a:p>
            <a:pPr eaLnBrk="0" hangingPunct="0"/>
            <a:endParaRPr lang="en-PH"/>
          </a:p>
        </p:txBody>
      </p:sp>
      <p:grpSp>
        <p:nvGrpSpPr>
          <p:cNvPr id="46149" name="Group 1"/>
          <p:cNvGrpSpPr>
            <a:grpSpLocks/>
          </p:cNvGrpSpPr>
          <p:nvPr/>
        </p:nvGrpSpPr>
        <p:grpSpPr bwMode="auto">
          <a:xfrm>
            <a:off x="5638800" y="5105400"/>
            <a:ext cx="1970088" cy="1155700"/>
            <a:chOff x="5605463" y="5181891"/>
            <a:chExt cx="1970087" cy="1155409"/>
          </a:xfrm>
        </p:grpSpPr>
        <p:sp>
          <p:nvSpPr>
            <p:cNvPr id="186" name="Line Callout 2 185"/>
            <p:cNvSpPr/>
            <p:nvPr/>
          </p:nvSpPr>
          <p:spPr bwMode="auto">
            <a:xfrm>
              <a:off x="5605463" y="5392976"/>
              <a:ext cx="1970087" cy="944324"/>
            </a:xfrm>
            <a:prstGeom prst="borderCallout2">
              <a:avLst>
                <a:gd name="adj1" fmla="val 49528"/>
                <a:gd name="adj2" fmla="val -1356"/>
                <a:gd name="adj3" fmla="val 46682"/>
                <a:gd name="adj4" fmla="val -11081"/>
                <a:gd name="adj5" fmla="val -138661"/>
                <a:gd name="adj6" fmla="val -14235"/>
              </a:avLst>
            </a:prstGeom>
            <a:solidFill>
              <a:schemeClr val="accent2">
                <a:lumMod val="40000"/>
                <a:lumOff val="60000"/>
              </a:schemeClr>
            </a:solidFill>
            <a:ln w="9525">
              <a:solidFill>
                <a:schemeClr val="tx1"/>
              </a:solidFill>
              <a:round/>
              <a:headEnd/>
              <a:tailEnd/>
            </a:ln>
          </p:spPr>
          <p:txBody>
            <a:bodyPr wrap="none" anchor="ctr"/>
            <a:lstStyle/>
            <a:p>
              <a:pPr algn="ctr" eaLnBrk="0" hangingPunct="0">
                <a:defRPr/>
              </a:pPr>
              <a:endParaRPr lang="en-PH">
                <a:solidFill>
                  <a:schemeClr val="bg1"/>
                </a:solidFill>
                <a:ea typeface="ＭＳ Ｐゴシック" panose="020B0600070205080204" pitchFamily="34" charset="-128"/>
              </a:endParaRPr>
            </a:p>
          </p:txBody>
        </p:sp>
        <p:pic>
          <p:nvPicPr>
            <p:cNvPr id="1032" name="Picture 1031"/>
            <p:cNvPicPr>
              <a:picLocks noChangeAspect="1"/>
            </p:cNvPicPr>
            <p:nvPr/>
          </p:nvPicPr>
          <p:blipFill>
            <a:blip r:embed="rId43" cstate="print"/>
            <a:stretch>
              <a:fillRect/>
            </a:stretch>
          </p:blipFill>
          <p:spPr bwMode="auto">
            <a:xfrm>
              <a:off x="5855057" y="5181891"/>
              <a:ext cx="1319871" cy="1124383"/>
            </a:xfrm>
            <a:prstGeom prst="rect">
              <a:avLst/>
            </a:prstGeom>
            <a:ln>
              <a:solidFill>
                <a:schemeClr val="tx1"/>
              </a:solidFill>
            </a:ln>
            <a:scene3d>
              <a:camera prst="orthographicFront"/>
              <a:lightRig rig="threePt" dir="t"/>
            </a:scene3d>
            <a:sp3d>
              <a:bevelT/>
            </a:sp3d>
          </p:spPr>
        </p:pic>
      </p:grpSp>
      <p:sp>
        <p:nvSpPr>
          <p:cNvPr id="46156" name="Slide Number Placeholder 188"/>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ACEB0D6A-B6E0-4199-8AF1-BC13969A58B9}" type="slidenum">
              <a:rPr lang="en-PH" smtClean="0"/>
              <a:pPr>
                <a:defRPr/>
              </a:pPr>
              <a:t>27</a:t>
            </a:fld>
            <a:endParaRPr lang="en-PH" smtClean="0"/>
          </a:p>
        </p:txBody>
      </p:sp>
    </p:spTree>
    <p:custDataLst>
      <p:tags r:id="rId1"/>
    </p:custDataLst>
  </p:cSld>
  <p:clrMapOvr>
    <a:masterClrMapping/>
  </p:clrMapOvr>
  <p:transition spd="med" advTm="67253">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4.33082E-6 -2.18316E-6 L 0.05994 0.00024 " pathEditMode="relative" ptsTypes="AA">
                                      <p:cBhvr>
                                        <p:cTn id="6" dur="1000" fill="hold"/>
                                        <p:tgtEl>
                                          <p:spTgt spid="27"/>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5.48646E-6 4.90287E-7 L 0.10435 0.00023 " pathEditMode="relative" ptsTypes="AA">
                                      <p:cBhvr>
                                        <p:cTn id="8" dur="1000" fill="hold"/>
                                        <p:tgtEl>
                                          <p:spTgt spid="26"/>
                                        </p:tgtEl>
                                        <p:attrNameLst>
                                          <p:attrName>ppt_x</p:attrName>
                                          <p:attrName>ppt_y</p:attrName>
                                        </p:attrNameLst>
                                      </p:cBhvr>
                                    </p:animMotion>
                                  </p:childTnLst>
                                </p:cTn>
                              </p:par>
                            </p:childTnLst>
                          </p:cTn>
                        </p:par>
                        <p:par>
                          <p:cTn id="9" fill="hold" nodeType="afterGroup">
                            <p:stCondLst>
                              <p:cond delay="1000"/>
                            </p:stCondLst>
                            <p:childTnLst>
                              <p:par>
                                <p:cTn id="10" presetID="9"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par>
                          <p:cTn id="13" fill="hold" nodeType="afterGroup">
                            <p:stCondLst>
                              <p:cond delay="1500"/>
                            </p:stCondLst>
                            <p:childTnLst>
                              <p:par>
                                <p:cTn id="14" presetID="9" presetClass="exit" presetSubtype="0" fill="hold" nodeType="afterEffect">
                                  <p:stCondLst>
                                    <p:cond delay="0"/>
                                  </p:stCondLst>
                                  <p:childTnLst>
                                    <p:animEffect transition="out" filter="dissolve">
                                      <p:cBhvr>
                                        <p:cTn id="15" dur="1000"/>
                                        <p:tgtEl>
                                          <p:spTgt spid="7"/>
                                        </p:tgtEl>
                                      </p:cBhvr>
                                    </p:animEffect>
                                    <p:set>
                                      <p:cBhvr>
                                        <p:cTn id="16" dur="1" fill="hold">
                                          <p:stCondLst>
                                            <p:cond delay="999"/>
                                          </p:stCondLst>
                                        </p:cTn>
                                        <p:tgtEl>
                                          <p:spTgt spid="7"/>
                                        </p:tgtEl>
                                        <p:attrNameLst>
                                          <p:attrName>style.visibility</p:attrName>
                                        </p:attrNameLst>
                                      </p:cBhvr>
                                      <p:to>
                                        <p:strVal val="hidden"/>
                                      </p:to>
                                    </p:set>
                                  </p:childTnLst>
                                </p:cTn>
                              </p:par>
                              <p:par>
                                <p:cTn id="17" presetID="0" presetClass="path" presetSubtype="0" accel="50000" decel="50000" fill="hold" nodeType="withEffect">
                                  <p:stCondLst>
                                    <p:cond delay="0"/>
                                  </p:stCondLst>
                                  <p:childTnLst>
                                    <p:animMotion origin="layout" path="M 2.82051E-6 7.40741E-7 L -0.09391 0.00185 " pathEditMode="relative" rAng="0" ptsTypes="AA">
                                      <p:cBhvr>
                                        <p:cTn id="18" dur="1000" fill="hold"/>
                                        <p:tgtEl>
                                          <p:spTgt spid="12"/>
                                        </p:tgtEl>
                                        <p:attrNameLst>
                                          <p:attrName>ppt_x</p:attrName>
                                          <p:attrName>ppt_y</p:attrName>
                                        </p:attrNameLst>
                                      </p:cBhvr>
                                      <p:rCtr x="-4700" y="100"/>
                                    </p:animMotion>
                                  </p:childTnLst>
                                </p:cTn>
                              </p:par>
                              <p:par>
                                <p:cTn id="19" presetID="0" presetClass="path" presetSubtype="0" accel="50000" decel="50000" fill="hold" nodeType="withEffect">
                                  <p:stCondLst>
                                    <p:cond delay="0"/>
                                  </p:stCondLst>
                                  <p:childTnLst>
                                    <p:animMotion origin="layout" path="M -2.53887E-6 3.19149E-6 L -0.05995 -0.00162 " pathEditMode="relative" ptsTypes="AA">
                                      <p:cBhvr>
                                        <p:cTn id="20" dur="1000" fill="hold"/>
                                        <p:tgtEl>
                                          <p:spTgt spid="8"/>
                                        </p:tgtEl>
                                        <p:attrNameLst>
                                          <p:attrName>ppt_x</p:attrName>
                                          <p:attrName>ppt_y</p:attrName>
                                        </p:attrNameLst>
                                      </p:cBhvr>
                                    </p:animMotion>
                                  </p:childTnLst>
                                </p:cTn>
                              </p:par>
                            </p:childTnLst>
                          </p:cTn>
                        </p:par>
                        <p:par>
                          <p:cTn id="21" fill="hold" nodeType="afterGroup">
                            <p:stCondLst>
                              <p:cond delay="2500"/>
                            </p:stCondLst>
                            <p:childTnLst>
                              <p:par>
                                <p:cTn id="22" presetID="9" presetClass="entr" presetSubtype="0" fill="hold" grpId="0" nodeType="afterEffect">
                                  <p:stCondLst>
                                    <p:cond delay="0"/>
                                  </p:stCondLst>
                                  <p:childTnLst>
                                    <p:set>
                                      <p:cBhvr>
                                        <p:cTn id="23" dur="1" fill="hold">
                                          <p:stCondLst>
                                            <p:cond delay="0"/>
                                          </p:stCondLst>
                                        </p:cTn>
                                        <p:tgtEl>
                                          <p:spTgt spid="164"/>
                                        </p:tgtEl>
                                        <p:attrNameLst>
                                          <p:attrName>style.visibility</p:attrName>
                                        </p:attrNameLst>
                                      </p:cBhvr>
                                      <p:to>
                                        <p:strVal val="visible"/>
                                      </p:to>
                                    </p:set>
                                    <p:animEffect transition="in" filter="dissolve">
                                      <p:cBhvr>
                                        <p:cTn id="24" dur="500"/>
                                        <p:tgtEl>
                                          <p:spTgt spid="164"/>
                                        </p:tgtEl>
                                      </p:cBhvr>
                                    </p:animEffect>
                                  </p:childTnLst>
                                </p:cTn>
                              </p:par>
                            </p:childTnLst>
                          </p:cTn>
                        </p:par>
                        <p:par>
                          <p:cTn id="25" fill="hold" nodeType="afterGroup">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180"/>
                                        </p:tgtEl>
                                        <p:attrNameLst>
                                          <p:attrName>style.visibility</p:attrName>
                                        </p:attrNameLst>
                                      </p:cBhvr>
                                      <p:to>
                                        <p:strVal val="visible"/>
                                      </p:to>
                                    </p:set>
                                    <p:animEffect transition="in" filter="wipe(up)">
                                      <p:cBhvr>
                                        <p:cTn id="28" dur="500"/>
                                        <p:tgtEl>
                                          <p:spTgt spid="180"/>
                                        </p:tgtEl>
                                      </p:cBhvr>
                                    </p:animEffect>
                                  </p:childTnLst>
                                </p:cTn>
                              </p:par>
                            </p:childTnLst>
                          </p:cTn>
                        </p:par>
                        <p:par>
                          <p:cTn id="29" fill="hold" nodeType="afterGroup">
                            <p:stCondLst>
                              <p:cond delay="3500"/>
                            </p:stCondLst>
                            <p:childTnLst>
                              <p:par>
                                <p:cTn id="30" presetID="22" presetClass="entr" presetSubtype="8"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46145"/>
                                        </p:tgtEl>
                                        <p:attrNameLst>
                                          <p:attrName>style.visibility</p:attrName>
                                        </p:attrNameLst>
                                      </p:cBhvr>
                                      <p:to>
                                        <p:strVal val="visible"/>
                                      </p:to>
                                    </p:set>
                                    <p:animEffect transition="in" filter="wipe(left)">
                                      <p:cBhvr>
                                        <p:cTn id="37" dur="500"/>
                                        <p:tgtEl>
                                          <p:spTgt spid="4614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46146"/>
                                        </p:tgtEl>
                                        <p:attrNameLst>
                                          <p:attrName>style.visibility</p:attrName>
                                        </p:attrNameLst>
                                      </p:cBhvr>
                                      <p:to>
                                        <p:strVal val="visible"/>
                                      </p:to>
                                    </p:set>
                                    <p:animEffect transition="in" filter="wipe(left)">
                                      <p:cBhvr>
                                        <p:cTn id="42" dur="500"/>
                                        <p:tgtEl>
                                          <p:spTgt spid="461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46147"/>
                                        </p:tgtEl>
                                        <p:attrNameLst>
                                          <p:attrName>style.visibility</p:attrName>
                                        </p:attrNameLst>
                                      </p:cBhvr>
                                      <p:to>
                                        <p:strVal val="visible"/>
                                      </p:to>
                                    </p:set>
                                    <p:animEffect transition="in" filter="wipe(left)">
                                      <p:cBhvr>
                                        <p:cTn id="47" dur="500"/>
                                        <p:tgtEl>
                                          <p:spTgt spid="461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46148"/>
                                        </p:tgtEl>
                                        <p:attrNameLst>
                                          <p:attrName>style.visibility</p:attrName>
                                        </p:attrNameLst>
                                      </p:cBhvr>
                                      <p:to>
                                        <p:strVal val="visible"/>
                                      </p:to>
                                    </p:set>
                                    <p:animEffect transition="in" filter="wipe(down)">
                                      <p:cBhvr>
                                        <p:cTn id="52" dur="500"/>
                                        <p:tgtEl>
                                          <p:spTgt spid="4614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6149"/>
                                        </p:tgtEl>
                                        <p:attrNameLst>
                                          <p:attrName>style.visibility</p:attrName>
                                        </p:attrNameLst>
                                      </p:cBhvr>
                                      <p:to>
                                        <p:strVal val="visible"/>
                                      </p:to>
                                    </p:set>
                                    <p:animEffect transition="in" filter="wipe(down)">
                                      <p:cBhvr>
                                        <p:cTn id="57" dur="500"/>
                                        <p:tgtEl>
                                          <p:spTgt spid="4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1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itle 204"/>
          <p:cNvSpPr>
            <a:spLocks noGrp="1"/>
          </p:cNvSpPr>
          <p:nvPr>
            <p:ph type="title"/>
          </p:nvPr>
        </p:nvSpPr>
        <p:spPr>
          <a:xfrm>
            <a:off x="533400" y="0"/>
            <a:ext cx="8229600" cy="609600"/>
          </a:xfrm>
        </p:spPr>
        <p:txBody>
          <a:bodyPr/>
          <a:lstStyle/>
          <a:p>
            <a:pPr>
              <a:defRPr/>
            </a:pPr>
            <a:r>
              <a:rPr smtClean="0">
                <a:latin typeface="Cambria"/>
                <a:ea typeface="MS PGothic" pitchFamily="34" charset="-128"/>
                <a:cs typeface="Cambria"/>
              </a:rPr>
              <a:t>Organization</a:t>
            </a:r>
            <a:endParaRPr>
              <a:latin typeface="Cambria"/>
              <a:ea typeface="MS PGothic" pitchFamily="34" charset="-128"/>
              <a:cs typeface="Cambria"/>
            </a:endParaRPr>
          </a:p>
        </p:txBody>
      </p:sp>
      <p:sp>
        <p:nvSpPr>
          <p:cNvPr id="47107" name="Rectangle 486"/>
          <p:cNvSpPr>
            <a:spLocks noChangeArrowheads="1"/>
          </p:cNvSpPr>
          <p:nvPr/>
        </p:nvSpPr>
        <p:spPr bwMode="auto">
          <a:xfrm>
            <a:off x="2028825" y="2968625"/>
            <a:ext cx="598488"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7108" name="Rectangle 495"/>
          <p:cNvSpPr>
            <a:spLocks noChangeArrowheads="1"/>
          </p:cNvSpPr>
          <p:nvPr/>
        </p:nvSpPr>
        <p:spPr bwMode="auto">
          <a:xfrm>
            <a:off x="3622675" y="3051175"/>
            <a:ext cx="598488"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7109" name="Rectangle 487"/>
          <p:cNvSpPr>
            <a:spLocks noChangeArrowheads="1"/>
          </p:cNvSpPr>
          <p:nvPr/>
        </p:nvSpPr>
        <p:spPr bwMode="auto">
          <a:xfrm>
            <a:off x="3598863" y="3025775"/>
            <a:ext cx="600075"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7110" name="Rectangle 483"/>
          <p:cNvSpPr>
            <a:spLocks noChangeArrowheads="1"/>
          </p:cNvSpPr>
          <p:nvPr/>
        </p:nvSpPr>
        <p:spPr bwMode="auto">
          <a:xfrm>
            <a:off x="3575050" y="3000375"/>
            <a:ext cx="600075"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7111" name="Line 381"/>
          <p:cNvSpPr>
            <a:spLocks noChangeShapeType="1"/>
          </p:cNvSpPr>
          <p:nvPr/>
        </p:nvSpPr>
        <p:spPr bwMode="auto">
          <a:xfrm>
            <a:off x="665163" y="1660525"/>
            <a:ext cx="0" cy="201613"/>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112" name="TextBox 338"/>
          <p:cNvSpPr txBox="1">
            <a:spLocks noChangeArrowheads="1"/>
          </p:cNvSpPr>
          <p:nvPr/>
        </p:nvSpPr>
        <p:spPr bwMode="auto">
          <a:xfrm>
            <a:off x="3195638" y="4467225"/>
            <a:ext cx="2657475" cy="295275"/>
          </a:xfrm>
          <a:prstGeom prst="rect">
            <a:avLst/>
          </a:prstGeom>
          <a:noFill/>
          <a:ln w="9525">
            <a:noFill/>
            <a:miter lim="800000"/>
            <a:headEnd/>
            <a:tailEnd/>
          </a:ln>
        </p:spPr>
        <p:txBody>
          <a:bodyPr wrap="none" lIns="79827" tIns="39914" rIns="79827" bIns="39914">
            <a:spAutoFit/>
          </a:bodyPr>
          <a:lstStyle/>
          <a:p>
            <a:pPr algn="ctr" eaLnBrk="0" hangingPunct="0"/>
            <a:r>
              <a:rPr lang="en-US" sz="1400" b="1">
                <a:latin typeface="Trebuchet MS" pitchFamily="34" charset="0"/>
              </a:rPr>
              <a:t>Tactical</a:t>
            </a:r>
            <a:r>
              <a:rPr lang="en-US" sz="1400" b="1">
                <a:latin typeface="Arial Narrow" pitchFamily="34" charset="0"/>
              </a:rPr>
              <a:t>  </a:t>
            </a:r>
            <a:r>
              <a:rPr lang="en-US" sz="1400" b="1">
                <a:latin typeface="Trebuchet MS" pitchFamily="34" charset="0"/>
              </a:rPr>
              <a:t>and     Support Wings</a:t>
            </a:r>
          </a:p>
        </p:txBody>
      </p:sp>
      <p:sp>
        <p:nvSpPr>
          <p:cNvPr id="47113" name="TextBox 337"/>
          <p:cNvSpPr txBox="1">
            <a:spLocks noChangeArrowheads="1"/>
          </p:cNvSpPr>
          <p:nvPr/>
        </p:nvSpPr>
        <p:spPr bwMode="auto">
          <a:xfrm>
            <a:off x="2379663" y="5762625"/>
            <a:ext cx="3970337" cy="295275"/>
          </a:xfrm>
          <a:prstGeom prst="rect">
            <a:avLst/>
          </a:prstGeom>
          <a:noFill/>
          <a:ln w="9525">
            <a:noFill/>
            <a:miter lim="800000"/>
            <a:headEnd/>
            <a:tailEnd/>
          </a:ln>
        </p:spPr>
        <p:txBody>
          <a:bodyPr wrap="none" lIns="79827" tIns="39914" rIns="79827" bIns="39914">
            <a:spAutoFit/>
          </a:bodyPr>
          <a:lstStyle/>
          <a:p>
            <a:pPr algn="ctr" eaLnBrk="0" hangingPunct="0"/>
            <a:r>
              <a:rPr lang="en-US" sz="1400" b="1">
                <a:latin typeface="Trebuchet MS" pitchFamily="34" charset="0"/>
              </a:rPr>
              <a:t>Air Force Wide-Support     and Separate Units</a:t>
            </a:r>
          </a:p>
        </p:txBody>
      </p:sp>
      <p:sp>
        <p:nvSpPr>
          <p:cNvPr id="47114" name="TextBox 339"/>
          <p:cNvSpPr txBox="1">
            <a:spLocks noChangeArrowheads="1"/>
          </p:cNvSpPr>
          <p:nvPr/>
        </p:nvSpPr>
        <p:spPr bwMode="auto">
          <a:xfrm>
            <a:off x="2462213" y="1370013"/>
            <a:ext cx="4000500" cy="295275"/>
          </a:xfrm>
          <a:prstGeom prst="rect">
            <a:avLst/>
          </a:prstGeom>
          <a:noFill/>
          <a:ln w="9525">
            <a:noFill/>
            <a:miter lim="800000"/>
            <a:headEnd/>
            <a:tailEnd/>
          </a:ln>
        </p:spPr>
        <p:txBody>
          <a:bodyPr wrap="none" lIns="79827" tIns="39914" rIns="79827" bIns="39914">
            <a:spAutoFit/>
          </a:bodyPr>
          <a:lstStyle/>
          <a:p>
            <a:pPr algn="ctr" eaLnBrk="0" hangingPunct="0"/>
            <a:r>
              <a:rPr lang="en-US" sz="1400" b="1">
                <a:latin typeface="Trebuchet MS" pitchFamily="34" charset="0"/>
              </a:rPr>
              <a:t>Tactical Divisions   and      Support Commands</a:t>
            </a:r>
          </a:p>
        </p:txBody>
      </p:sp>
      <p:sp>
        <p:nvSpPr>
          <p:cNvPr id="47115" name="Line 449"/>
          <p:cNvSpPr>
            <a:spLocks noChangeShapeType="1"/>
          </p:cNvSpPr>
          <p:nvPr/>
        </p:nvSpPr>
        <p:spPr bwMode="auto">
          <a:xfrm>
            <a:off x="1881188" y="2263775"/>
            <a:ext cx="0" cy="87630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116" name="Line 450"/>
          <p:cNvSpPr>
            <a:spLocks noChangeShapeType="1"/>
          </p:cNvSpPr>
          <p:nvPr/>
        </p:nvSpPr>
        <p:spPr bwMode="auto">
          <a:xfrm>
            <a:off x="1876425" y="2627313"/>
            <a:ext cx="106363"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117" name="Rectangle 458">
            <a:hlinkClick r:id="rId4" action="ppaction://hlinkpres?slideindex=4&amp;slidetitle=Slide 4" tooltip="560th Air Base Wing"/>
          </p:cNvPr>
          <p:cNvSpPr>
            <a:spLocks noChangeArrowheads="1"/>
          </p:cNvSpPr>
          <p:nvPr/>
        </p:nvSpPr>
        <p:spPr bwMode="auto">
          <a:xfrm>
            <a:off x="1985963" y="2400300"/>
            <a:ext cx="598487" cy="392113"/>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560ABW</a:t>
            </a:r>
          </a:p>
        </p:txBody>
      </p:sp>
      <p:sp>
        <p:nvSpPr>
          <p:cNvPr id="47118" name="Rectangle 488"/>
          <p:cNvSpPr>
            <a:spLocks noChangeArrowheads="1"/>
          </p:cNvSpPr>
          <p:nvPr/>
        </p:nvSpPr>
        <p:spPr bwMode="auto">
          <a:xfrm>
            <a:off x="3552825" y="2974975"/>
            <a:ext cx="598488"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7119" name="Line 468"/>
          <p:cNvSpPr>
            <a:spLocks noChangeShapeType="1"/>
          </p:cNvSpPr>
          <p:nvPr/>
        </p:nvSpPr>
        <p:spPr bwMode="auto">
          <a:xfrm>
            <a:off x="3432175" y="2276475"/>
            <a:ext cx="0" cy="866775"/>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120" name="Line 469"/>
          <p:cNvSpPr>
            <a:spLocks noChangeShapeType="1"/>
          </p:cNvSpPr>
          <p:nvPr/>
        </p:nvSpPr>
        <p:spPr bwMode="auto">
          <a:xfrm>
            <a:off x="3432175" y="2627313"/>
            <a:ext cx="106363"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121" name="Line 470"/>
          <p:cNvSpPr>
            <a:spLocks noChangeShapeType="1"/>
          </p:cNvSpPr>
          <p:nvPr/>
        </p:nvSpPr>
        <p:spPr bwMode="auto">
          <a:xfrm>
            <a:off x="3419475" y="3133725"/>
            <a:ext cx="107950"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122" name="Rectangle 477">
            <a:hlinkClick r:id="rId5" action="ppaction://hlinkpres?slideindex=4&amp;slidetitle=Slide 4" tooltip="530th Air Base Wing"/>
          </p:cNvPr>
          <p:cNvSpPr>
            <a:spLocks noChangeArrowheads="1"/>
          </p:cNvSpPr>
          <p:nvPr/>
        </p:nvSpPr>
        <p:spPr bwMode="auto">
          <a:xfrm>
            <a:off x="3535363" y="2400300"/>
            <a:ext cx="600075" cy="392113"/>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530ABW</a:t>
            </a:r>
          </a:p>
        </p:txBody>
      </p:sp>
      <p:sp>
        <p:nvSpPr>
          <p:cNvPr id="47123" name="Rectangle 480">
            <a:hlinkClick r:id="rId6" action="ppaction://hlinkpres?slideindex=19&amp;slidetitle=Slide 19" tooltip="Tactical Operations Group 9~12, Sanga-Sanga"/>
          </p:cNvPr>
          <p:cNvSpPr>
            <a:spLocks noChangeArrowheads="1"/>
          </p:cNvSpPr>
          <p:nvPr/>
        </p:nvSpPr>
        <p:spPr bwMode="auto">
          <a:xfrm>
            <a:off x="3535363" y="2947988"/>
            <a:ext cx="600075"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TOGs</a:t>
            </a:r>
          </a:p>
        </p:txBody>
      </p:sp>
      <p:sp>
        <p:nvSpPr>
          <p:cNvPr id="47124" name="Line 377"/>
          <p:cNvSpPr>
            <a:spLocks noChangeShapeType="1"/>
          </p:cNvSpPr>
          <p:nvPr/>
        </p:nvSpPr>
        <p:spPr bwMode="auto">
          <a:xfrm>
            <a:off x="330200" y="2265363"/>
            <a:ext cx="0" cy="849312"/>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125" name="Rectangle 386">
            <a:hlinkClick r:id="rId7" action="ppaction://hlinkpres?slideindex=4&amp;slidetitle=Slide 4" tooltip="600th Air Base Wing"/>
          </p:cNvPr>
          <p:cNvSpPr>
            <a:spLocks noChangeArrowheads="1"/>
          </p:cNvSpPr>
          <p:nvPr/>
        </p:nvSpPr>
        <p:spPr bwMode="auto">
          <a:xfrm>
            <a:off x="447675" y="2419350"/>
            <a:ext cx="600075" cy="392113"/>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400" b="1">
                <a:solidFill>
                  <a:srgbClr val="000000"/>
                </a:solidFill>
                <a:latin typeface="Arial Narrow" pitchFamily="34" charset="0"/>
              </a:rPr>
              <a:t> </a:t>
            </a:r>
            <a:r>
              <a:rPr lang="en-US" sz="1200" b="1">
                <a:solidFill>
                  <a:srgbClr val="000000"/>
                </a:solidFill>
                <a:latin typeface="Arial Narrow" pitchFamily="34" charset="0"/>
              </a:rPr>
              <a:t>600ABW</a:t>
            </a:r>
          </a:p>
        </p:txBody>
      </p:sp>
      <p:cxnSp>
        <p:nvCxnSpPr>
          <p:cNvPr id="200" name="Straight Connector 199"/>
          <p:cNvCxnSpPr/>
          <p:nvPr/>
        </p:nvCxnSpPr>
        <p:spPr bwMode="auto">
          <a:xfrm flipV="1">
            <a:off x="4506913" y="1173163"/>
            <a:ext cx="0" cy="5000625"/>
          </a:xfrm>
          <a:prstGeom prst="line">
            <a:avLst/>
          </a:prstGeom>
          <a:ln w="38100">
            <a:solidFill>
              <a:srgbClr val="00B0F0"/>
            </a:solidFill>
          </a:ln>
        </p:spPr>
        <p:style>
          <a:lnRef idx="1">
            <a:schemeClr val="dk1"/>
          </a:lnRef>
          <a:fillRef idx="0">
            <a:schemeClr val="dk1"/>
          </a:fillRef>
          <a:effectRef idx="0">
            <a:schemeClr val="dk1"/>
          </a:effectRef>
          <a:fontRef idx="minor">
            <a:schemeClr val="tx1"/>
          </a:fontRef>
        </p:style>
      </p:cxnSp>
      <p:sp>
        <p:nvSpPr>
          <p:cNvPr id="47127" name="Rectangle 223">
            <a:hlinkClick r:id="rId8" action="ppaction://hlinkpres?slideindex=1&amp;slidetitle=" tooltip="Headquarters Philippine Air Force"/>
          </p:cNvPr>
          <p:cNvSpPr>
            <a:spLocks noChangeArrowheads="1"/>
          </p:cNvSpPr>
          <p:nvPr/>
        </p:nvSpPr>
        <p:spPr bwMode="auto">
          <a:xfrm>
            <a:off x="4006850" y="842963"/>
            <a:ext cx="1001713" cy="422275"/>
          </a:xfrm>
          <a:prstGeom prst="rect">
            <a:avLst/>
          </a:prstGeom>
          <a:solidFill>
            <a:srgbClr val="0033CC"/>
          </a:solidFill>
          <a:ln w="9525">
            <a:solidFill>
              <a:schemeClr val="tx1"/>
            </a:solidFill>
            <a:miter lim="800000"/>
            <a:headEnd/>
            <a:tailEnd/>
          </a:ln>
        </p:spPr>
        <p:txBody>
          <a:bodyPr wrap="none" lIns="80381" tIns="40191" rIns="80381" bIns="40191" anchor="ctr"/>
          <a:lstStyle/>
          <a:p>
            <a:pPr algn="ctr" eaLnBrk="0" hangingPunct="0"/>
            <a:r>
              <a:rPr lang="en-GB" sz="2100" b="1">
                <a:solidFill>
                  <a:srgbClr val="FFFF00"/>
                </a:solidFill>
                <a:latin typeface="Arial Narrow" pitchFamily="34" charset="0"/>
              </a:rPr>
              <a:t>HPAF</a:t>
            </a:r>
          </a:p>
        </p:txBody>
      </p:sp>
      <p:sp>
        <p:nvSpPr>
          <p:cNvPr id="47128" name="Rectangle 455">
            <a:hlinkClick r:id="rId9" action="ppaction://hlinkpres?slideindex=1&amp;slidetitle=" tooltip="2nd Air Division"/>
          </p:cNvPr>
          <p:cNvSpPr>
            <a:spLocks noChangeArrowheads="1"/>
          </p:cNvSpPr>
          <p:nvPr/>
        </p:nvSpPr>
        <p:spPr bwMode="auto">
          <a:xfrm>
            <a:off x="1846263" y="1876425"/>
            <a:ext cx="735012" cy="393700"/>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US" sz="1400" b="1">
                <a:solidFill>
                  <a:srgbClr val="FFFF00"/>
                </a:solidFill>
                <a:latin typeface="Arial Narrow" pitchFamily="34" charset="0"/>
              </a:rPr>
              <a:t> 2</a:t>
            </a:r>
            <a:r>
              <a:rPr lang="en-US" sz="1400" b="1" baseline="30000">
                <a:solidFill>
                  <a:srgbClr val="FFFF00"/>
                </a:solidFill>
                <a:latin typeface="Arial Narrow" pitchFamily="34" charset="0"/>
              </a:rPr>
              <a:t>ND</a:t>
            </a:r>
            <a:r>
              <a:rPr lang="en-US" sz="1400" b="1">
                <a:solidFill>
                  <a:srgbClr val="FFFF00"/>
                </a:solidFill>
                <a:latin typeface="Arial Narrow" pitchFamily="34" charset="0"/>
              </a:rPr>
              <a:t> AD</a:t>
            </a:r>
          </a:p>
        </p:txBody>
      </p:sp>
      <p:sp>
        <p:nvSpPr>
          <p:cNvPr id="47129" name="Rectangle 474">
            <a:hlinkClick r:id="rId10" action="ppaction://hlinkpres?slideindex=1&amp;slidetitle=" tooltip="3rd Air Division"/>
          </p:cNvPr>
          <p:cNvSpPr>
            <a:spLocks noChangeArrowheads="1"/>
          </p:cNvSpPr>
          <p:nvPr/>
        </p:nvSpPr>
        <p:spPr bwMode="auto">
          <a:xfrm>
            <a:off x="3400425" y="1876425"/>
            <a:ext cx="736600" cy="393700"/>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US" sz="1400" b="1">
                <a:solidFill>
                  <a:srgbClr val="FFFF00"/>
                </a:solidFill>
                <a:latin typeface="Arial Narrow" pitchFamily="34" charset="0"/>
              </a:rPr>
              <a:t> 3</a:t>
            </a:r>
            <a:r>
              <a:rPr lang="en-US" sz="1400" b="1" baseline="30000">
                <a:solidFill>
                  <a:srgbClr val="FFFF00"/>
                </a:solidFill>
                <a:latin typeface="Arial Narrow" pitchFamily="34" charset="0"/>
              </a:rPr>
              <a:t>RD</a:t>
            </a:r>
            <a:r>
              <a:rPr lang="en-US" sz="1400" b="1">
                <a:solidFill>
                  <a:srgbClr val="FFFF00"/>
                </a:solidFill>
                <a:latin typeface="Arial Narrow" pitchFamily="34" charset="0"/>
              </a:rPr>
              <a:t> AD</a:t>
            </a:r>
          </a:p>
        </p:txBody>
      </p:sp>
      <p:sp>
        <p:nvSpPr>
          <p:cNvPr id="47130" name="Rectangle 383">
            <a:hlinkClick r:id="rId11" action="ppaction://hlinkpres?slideindex=1&amp;slidetitle=" tooltip="1st Air Division"/>
          </p:cNvPr>
          <p:cNvSpPr>
            <a:spLocks noChangeArrowheads="1"/>
          </p:cNvSpPr>
          <p:nvPr/>
        </p:nvSpPr>
        <p:spPr bwMode="auto">
          <a:xfrm>
            <a:off x="296863" y="1876425"/>
            <a:ext cx="736600" cy="392113"/>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US" sz="1400" b="1">
                <a:solidFill>
                  <a:srgbClr val="FFFF00"/>
                </a:solidFill>
                <a:latin typeface="Arial Narrow" pitchFamily="34" charset="0"/>
              </a:rPr>
              <a:t> 1</a:t>
            </a:r>
            <a:r>
              <a:rPr lang="en-US" sz="1400" b="1" baseline="30000">
                <a:solidFill>
                  <a:srgbClr val="FFFF00"/>
                </a:solidFill>
                <a:latin typeface="Arial Narrow" pitchFamily="34" charset="0"/>
              </a:rPr>
              <a:t>ST</a:t>
            </a:r>
            <a:r>
              <a:rPr lang="en-US" sz="1400" b="1">
                <a:solidFill>
                  <a:srgbClr val="FFFF00"/>
                </a:solidFill>
                <a:latin typeface="Arial Narrow" pitchFamily="34" charset="0"/>
              </a:rPr>
              <a:t> AD</a:t>
            </a:r>
          </a:p>
        </p:txBody>
      </p:sp>
      <p:grpSp>
        <p:nvGrpSpPr>
          <p:cNvPr id="47131" name="Group 204"/>
          <p:cNvGrpSpPr>
            <a:grpSpLocks/>
          </p:cNvGrpSpPr>
          <p:nvPr/>
        </p:nvGrpSpPr>
        <p:grpSpPr bwMode="auto">
          <a:xfrm>
            <a:off x="8059738" y="1670050"/>
            <a:ext cx="928687" cy="2144713"/>
            <a:chOff x="8515350" y="1470025"/>
            <a:chExt cx="1004888" cy="2144713"/>
          </a:xfrm>
        </p:grpSpPr>
        <p:grpSp>
          <p:nvGrpSpPr>
            <p:cNvPr id="47277" name="Group 221"/>
            <p:cNvGrpSpPr>
              <a:grpSpLocks/>
            </p:cNvGrpSpPr>
            <p:nvPr/>
          </p:nvGrpSpPr>
          <p:grpSpPr bwMode="auto">
            <a:xfrm>
              <a:off x="8553450" y="1470025"/>
              <a:ext cx="966788" cy="2144713"/>
              <a:chOff x="8553450" y="1470025"/>
              <a:chExt cx="966753" cy="2145048"/>
            </a:xfrm>
          </p:grpSpPr>
          <p:grpSp>
            <p:nvGrpSpPr>
              <p:cNvPr id="47279" name="Group 161"/>
              <p:cNvGrpSpPr>
                <a:grpSpLocks/>
              </p:cNvGrpSpPr>
              <p:nvPr/>
            </p:nvGrpSpPr>
            <p:grpSpPr bwMode="auto">
              <a:xfrm>
                <a:off x="8705850" y="2295144"/>
                <a:ext cx="814353" cy="567073"/>
                <a:chOff x="8763000" y="2295144"/>
                <a:chExt cx="814353" cy="567073"/>
              </a:xfrm>
            </p:grpSpPr>
            <p:sp>
              <p:nvSpPr>
                <p:cNvPr id="47294" name="Rectangle 274"/>
                <p:cNvSpPr>
                  <a:spLocks noChangeArrowheads="1"/>
                </p:cNvSpPr>
                <p:nvPr/>
              </p:nvSpPr>
              <p:spPr bwMode="auto">
                <a:xfrm>
                  <a:off x="8929653" y="2466930"/>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7295" name="Rectangle 274"/>
                <p:cNvSpPr>
                  <a:spLocks noChangeArrowheads="1"/>
                </p:cNvSpPr>
                <p:nvPr/>
              </p:nvSpPr>
              <p:spPr bwMode="auto">
                <a:xfrm>
                  <a:off x="8901087" y="2438370"/>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7296" name="Rectangle 274"/>
                <p:cNvSpPr>
                  <a:spLocks noChangeArrowheads="1"/>
                </p:cNvSpPr>
                <p:nvPr/>
              </p:nvSpPr>
              <p:spPr bwMode="auto">
                <a:xfrm>
                  <a:off x="8872477" y="2405067"/>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7297" name="Rectangle 274"/>
                <p:cNvSpPr>
                  <a:spLocks noChangeArrowheads="1"/>
                </p:cNvSpPr>
                <p:nvPr/>
              </p:nvSpPr>
              <p:spPr bwMode="auto">
                <a:xfrm>
                  <a:off x="8848718" y="2376481"/>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7298" name="Rectangle 274"/>
                <p:cNvSpPr>
                  <a:spLocks noChangeArrowheads="1"/>
                </p:cNvSpPr>
                <p:nvPr/>
              </p:nvSpPr>
              <p:spPr bwMode="auto">
                <a:xfrm>
                  <a:off x="8821986" y="2347336"/>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7299" name="Rectangle 274"/>
                <p:cNvSpPr>
                  <a:spLocks noChangeArrowheads="1"/>
                </p:cNvSpPr>
                <p:nvPr/>
              </p:nvSpPr>
              <p:spPr bwMode="auto">
                <a:xfrm>
                  <a:off x="8790937" y="2321050"/>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7300" name="Rectangle 274"/>
                <p:cNvSpPr>
                  <a:spLocks noChangeArrowheads="1"/>
                </p:cNvSpPr>
                <p:nvPr/>
              </p:nvSpPr>
              <p:spPr bwMode="auto">
                <a:xfrm>
                  <a:off x="8763000" y="2295144"/>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grpSp>
          <p:sp>
            <p:nvSpPr>
              <p:cNvPr id="47280" name="Line 267"/>
              <p:cNvSpPr>
                <a:spLocks noChangeShapeType="1"/>
              </p:cNvSpPr>
              <p:nvPr/>
            </p:nvSpPr>
            <p:spPr bwMode="auto">
              <a:xfrm>
                <a:off x="8556625" y="2462213"/>
                <a:ext cx="115888"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281" name="Rectangle 274"/>
              <p:cNvSpPr>
                <a:spLocks noChangeArrowheads="1"/>
              </p:cNvSpPr>
              <p:nvPr/>
            </p:nvSpPr>
            <p:spPr bwMode="auto">
              <a:xfrm>
                <a:off x="8675688" y="2265363"/>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r>
                  <a:rPr lang="en-GB" sz="1200" b="1">
                    <a:solidFill>
                      <a:srgbClr val="000000"/>
                    </a:solidFill>
                    <a:latin typeface="Arial Narrow" pitchFamily="34" charset="0"/>
                  </a:rPr>
                  <a:t>ARCens</a:t>
                </a:r>
              </a:p>
            </p:txBody>
          </p:sp>
          <p:sp>
            <p:nvSpPr>
              <p:cNvPr id="47282" name="Line 266"/>
              <p:cNvSpPr>
                <a:spLocks noChangeShapeType="1"/>
              </p:cNvSpPr>
              <p:nvPr/>
            </p:nvSpPr>
            <p:spPr bwMode="auto">
              <a:xfrm flipH="1">
                <a:off x="8553450" y="1905001"/>
                <a:ext cx="1588" cy="137160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283" name="Line 381"/>
              <p:cNvSpPr>
                <a:spLocks noChangeShapeType="1"/>
              </p:cNvSpPr>
              <p:nvPr/>
            </p:nvSpPr>
            <p:spPr bwMode="auto">
              <a:xfrm>
                <a:off x="8902700" y="1470025"/>
                <a:ext cx="0" cy="201613"/>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284" name="Line 267"/>
              <p:cNvSpPr>
                <a:spLocks noChangeShapeType="1"/>
              </p:cNvSpPr>
              <p:nvPr/>
            </p:nvSpPr>
            <p:spPr bwMode="auto">
              <a:xfrm>
                <a:off x="8553450" y="3276600"/>
                <a:ext cx="152400" cy="0"/>
              </a:xfrm>
              <a:prstGeom prst="line">
                <a:avLst/>
              </a:prstGeom>
              <a:noFill/>
              <a:ln w="38100">
                <a:solidFill>
                  <a:srgbClr val="00B0F0"/>
                </a:solidFill>
                <a:round/>
                <a:headEnd/>
                <a:tailEnd/>
              </a:ln>
            </p:spPr>
            <p:txBody>
              <a:bodyPr wrap="none" lIns="79827" tIns="39914" rIns="79827" bIns="39914" anchor="ctr"/>
              <a:lstStyle/>
              <a:p>
                <a:endParaRPr lang="en-US"/>
              </a:p>
            </p:txBody>
          </p:sp>
          <p:grpSp>
            <p:nvGrpSpPr>
              <p:cNvPr id="47285" name="Group 191"/>
              <p:cNvGrpSpPr>
                <a:grpSpLocks/>
              </p:cNvGrpSpPr>
              <p:nvPr/>
            </p:nvGrpSpPr>
            <p:grpSpPr bwMode="auto">
              <a:xfrm>
                <a:off x="8705850" y="3048000"/>
                <a:ext cx="814353" cy="567073"/>
                <a:chOff x="8763000" y="3048000"/>
                <a:chExt cx="814353" cy="567073"/>
              </a:xfrm>
            </p:grpSpPr>
            <p:sp>
              <p:nvSpPr>
                <p:cNvPr id="47286" name="Rectangle 274"/>
                <p:cNvSpPr>
                  <a:spLocks noChangeArrowheads="1"/>
                </p:cNvSpPr>
                <p:nvPr/>
              </p:nvSpPr>
              <p:spPr bwMode="auto">
                <a:xfrm>
                  <a:off x="8929653" y="3219786"/>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7287" name="Rectangle 274"/>
                <p:cNvSpPr>
                  <a:spLocks noChangeArrowheads="1"/>
                </p:cNvSpPr>
                <p:nvPr/>
              </p:nvSpPr>
              <p:spPr bwMode="auto">
                <a:xfrm>
                  <a:off x="8894737" y="3191226"/>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7288" name="Rectangle 274"/>
                <p:cNvSpPr>
                  <a:spLocks noChangeArrowheads="1"/>
                </p:cNvSpPr>
                <p:nvPr/>
              </p:nvSpPr>
              <p:spPr bwMode="auto">
                <a:xfrm>
                  <a:off x="8872477" y="3157923"/>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7289" name="Rectangle 274"/>
                <p:cNvSpPr>
                  <a:spLocks noChangeArrowheads="1"/>
                </p:cNvSpPr>
                <p:nvPr/>
              </p:nvSpPr>
              <p:spPr bwMode="auto">
                <a:xfrm>
                  <a:off x="8848718" y="3129337"/>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7290" name="Rectangle 274"/>
                <p:cNvSpPr>
                  <a:spLocks noChangeArrowheads="1"/>
                </p:cNvSpPr>
                <p:nvPr/>
              </p:nvSpPr>
              <p:spPr bwMode="auto">
                <a:xfrm>
                  <a:off x="8821986" y="3100192"/>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7291" name="Rectangle 274"/>
                <p:cNvSpPr>
                  <a:spLocks noChangeArrowheads="1"/>
                </p:cNvSpPr>
                <p:nvPr/>
              </p:nvSpPr>
              <p:spPr bwMode="auto">
                <a:xfrm>
                  <a:off x="8790937" y="3073906"/>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7292" name="Rectangle 274"/>
                <p:cNvSpPr>
                  <a:spLocks noChangeArrowheads="1"/>
                </p:cNvSpPr>
                <p:nvPr/>
              </p:nvSpPr>
              <p:spPr bwMode="auto">
                <a:xfrm>
                  <a:off x="8763000" y="3048000"/>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endParaRPr lang="en-GB" sz="1200" b="1">
                    <a:solidFill>
                      <a:srgbClr val="000000"/>
                    </a:solidFill>
                    <a:latin typeface="Arial Narrow" pitchFamily="34" charset="0"/>
                  </a:endParaRPr>
                </a:p>
              </p:txBody>
            </p:sp>
            <p:sp>
              <p:nvSpPr>
                <p:cNvPr id="47293" name="Rectangle 274"/>
                <p:cNvSpPr>
                  <a:spLocks noChangeArrowheads="1"/>
                </p:cNvSpPr>
                <p:nvPr/>
              </p:nvSpPr>
              <p:spPr bwMode="auto">
                <a:xfrm>
                  <a:off x="8763000" y="3048002"/>
                  <a:ext cx="647700" cy="395287"/>
                </a:xfrm>
                <a:prstGeom prst="rect">
                  <a:avLst/>
                </a:prstGeom>
                <a:solidFill>
                  <a:srgbClr val="FFFFFF"/>
                </a:solidFill>
                <a:ln w="9525">
                  <a:solidFill>
                    <a:schemeClr val="tx1"/>
                  </a:solidFill>
                  <a:miter lim="800000"/>
                  <a:headEnd/>
                  <a:tailEnd/>
                </a:ln>
              </p:spPr>
              <p:txBody>
                <a:bodyPr wrap="none" lIns="79827" tIns="39914" rIns="79827" bIns="39914" anchor="ctr"/>
                <a:lstStyle/>
                <a:p>
                  <a:pPr algn="ctr" eaLnBrk="0" hangingPunct="0"/>
                  <a:r>
                    <a:rPr lang="en-GB" sz="1200" b="1">
                      <a:solidFill>
                        <a:srgbClr val="000000"/>
                      </a:solidFill>
                      <a:latin typeface="Arial Narrow" pitchFamily="34" charset="0"/>
                    </a:rPr>
                    <a:t>AFWR</a:t>
                  </a:r>
                </a:p>
              </p:txBody>
            </p:sp>
          </p:grpSp>
        </p:grpSp>
        <p:sp>
          <p:nvSpPr>
            <p:cNvPr id="47278" name="Rectangle 275">
              <a:hlinkClick r:id="rId12" action="ppaction://hlinkpres?slideindex=1&amp;slidetitle="/>
            </p:cNvPr>
            <p:cNvSpPr>
              <a:spLocks noChangeArrowheads="1"/>
            </p:cNvSpPr>
            <p:nvPr/>
          </p:nvSpPr>
          <p:spPr bwMode="auto">
            <a:xfrm>
              <a:off x="8515350" y="1676400"/>
              <a:ext cx="796925" cy="392111"/>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US" sz="1400" b="1">
                  <a:solidFill>
                    <a:srgbClr val="FFFF00"/>
                  </a:solidFill>
                  <a:latin typeface="Arial Narrow" pitchFamily="34" charset="0"/>
                </a:rPr>
                <a:t> AFRC</a:t>
              </a:r>
            </a:p>
          </p:txBody>
        </p:sp>
      </p:grpSp>
      <p:grpSp>
        <p:nvGrpSpPr>
          <p:cNvPr id="47132" name="Group 206"/>
          <p:cNvGrpSpPr>
            <a:grpSpLocks/>
          </p:cNvGrpSpPr>
          <p:nvPr/>
        </p:nvGrpSpPr>
        <p:grpSpPr bwMode="auto">
          <a:xfrm>
            <a:off x="2109788" y="4772025"/>
            <a:ext cx="706437" cy="585788"/>
            <a:chOff x="3170014" y="4899604"/>
            <a:chExt cx="764884" cy="586233"/>
          </a:xfrm>
        </p:grpSpPr>
        <p:sp>
          <p:nvSpPr>
            <p:cNvPr id="47275" name="Line 226"/>
            <p:cNvSpPr>
              <a:spLocks noChangeShapeType="1"/>
            </p:cNvSpPr>
            <p:nvPr/>
          </p:nvSpPr>
          <p:spPr bwMode="auto">
            <a:xfrm>
              <a:off x="3552875" y="4899604"/>
              <a:ext cx="0" cy="168065"/>
            </a:xfrm>
            <a:prstGeom prst="line">
              <a:avLst/>
            </a:prstGeom>
            <a:noFill/>
            <a:ln w="38100">
              <a:solidFill>
                <a:srgbClr val="00B0F0"/>
              </a:solidFill>
              <a:miter lim="800000"/>
              <a:headEnd/>
              <a:tailEnd/>
            </a:ln>
          </p:spPr>
          <p:txBody>
            <a:bodyPr wrap="none" lIns="92075" tIns="46038" rIns="92075" bIns="46038" anchor="ctr"/>
            <a:lstStyle/>
            <a:p>
              <a:endParaRPr lang="en-US"/>
            </a:p>
          </p:txBody>
        </p:sp>
        <p:sp>
          <p:nvSpPr>
            <p:cNvPr id="47276" name="Rectangle 228">
              <a:hlinkClick r:id="rId13" action="ppaction://hlinkpres?slideindex=1&amp;slidetitle="/>
            </p:cNvPr>
            <p:cNvSpPr>
              <a:spLocks noChangeArrowheads="1"/>
            </p:cNvSpPr>
            <p:nvPr/>
          </p:nvSpPr>
          <p:spPr bwMode="auto">
            <a:xfrm>
              <a:off x="3170014" y="5064820"/>
              <a:ext cx="764884" cy="42101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GB" sz="1400" b="1">
                  <a:solidFill>
                    <a:srgbClr val="FFFF00"/>
                  </a:solidFill>
                  <a:latin typeface="Arial Narrow" pitchFamily="34" charset="0"/>
                </a:rPr>
                <a:t>205THW</a:t>
              </a:r>
            </a:p>
          </p:txBody>
        </p:sp>
      </p:grpSp>
      <p:grpSp>
        <p:nvGrpSpPr>
          <p:cNvPr id="47133" name="Group 205"/>
          <p:cNvGrpSpPr>
            <a:grpSpLocks/>
          </p:cNvGrpSpPr>
          <p:nvPr/>
        </p:nvGrpSpPr>
        <p:grpSpPr bwMode="auto">
          <a:xfrm>
            <a:off x="3641725" y="4772025"/>
            <a:ext cx="704850" cy="585788"/>
            <a:chOff x="4256626" y="4899604"/>
            <a:chExt cx="764884" cy="586233"/>
          </a:xfrm>
        </p:grpSpPr>
        <p:sp>
          <p:nvSpPr>
            <p:cNvPr id="47273" name="Line 231"/>
            <p:cNvSpPr>
              <a:spLocks noChangeShapeType="1"/>
            </p:cNvSpPr>
            <p:nvPr/>
          </p:nvSpPr>
          <p:spPr bwMode="auto">
            <a:xfrm>
              <a:off x="4639911" y="4899604"/>
              <a:ext cx="0" cy="168065"/>
            </a:xfrm>
            <a:prstGeom prst="line">
              <a:avLst/>
            </a:prstGeom>
            <a:noFill/>
            <a:ln w="38100">
              <a:solidFill>
                <a:srgbClr val="00B0F0"/>
              </a:solidFill>
              <a:miter lim="800000"/>
              <a:headEnd/>
              <a:tailEnd/>
            </a:ln>
          </p:spPr>
          <p:txBody>
            <a:bodyPr wrap="none" lIns="92075" tIns="46038" rIns="92075" bIns="46038" anchor="ctr"/>
            <a:lstStyle/>
            <a:p>
              <a:endParaRPr lang="en-US"/>
            </a:p>
          </p:txBody>
        </p:sp>
        <p:sp>
          <p:nvSpPr>
            <p:cNvPr id="47274" name="Rectangle 233">
              <a:hlinkClick r:id="rId14" action="ppaction://hlinkpres?slideindex=1&amp;slidetitle="/>
            </p:cNvPr>
            <p:cNvSpPr>
              <a:spLocks noChangeArrowheads="1"/>
            </p:cNvSpPr>
            <p:nvPr/>
          </p:nvSpPr>
          <p:spPr bwMode="auto">
            <a:xfrm>
              <a:off x="4256626" y="5064820"/>
              <a:ext cx="764884" cy="42101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GB" sz="1400" b="1">
                  <a:solidFill>
                    <a:srgbClr val="FFFF00"/>
                  </a:solidFill>
                  <a:latin typeface="Arial Narrow" pitchFamily="34" charset="0"/>
                </a:rPr>
                <a:t>220AW</a:t>
              </a:r>
            </a:p>
          </p:txBody>
        </p:sp>
      </p:grpSp>
      <p:grpSp>
        <p:nvGrpSpPr>
          <p:cNvPr id="47134" name="Group 204"/>
          <p:cNvGrpSpPr>
            <a:grpSpLocks/>
          </p:cNvGrpSpPr>
          <p:nvPr/>
        </p:nvGrpSpPr>
        <p:grpSpPr bwMode="auto">
          <a:xfrm>
            <a:off x="4646613" y="4772025"/>
            <a:ext cx="706437" cy="585788"/>
            <a:chOff x="5346333" y="4899604"/>
            <a:chExt cx="764884" cy="586233"/>
          </a:xfrm>
        </p:grpSpPr>
        <p:sp>
          <p:nvSpPr>
            <p:cNvPr id="47271" name="Line 236"/>
            <p:cNvSpPr>
              <a:spLocks noChangeShapeType="1"/>
            </p:cNvSpPr>
            <p:nvPr/>
          </p:nvSpPr>
          <p:spPr bwMode="auto">
            <a:xfrm>
              <a:off x="5731083" y="4899604"/>
              <a:ext cx="0" cy="168065"/>
            </a:xfrm>
            <a:prstGeom prst="line">
              <a:avLst/>
            </a:prstGeom>
            <a:noFill/>
            <a:ln w="38100">
              <a:solidFill>
                <a:srgbClr val="00B0F0"/>
              </a:solidFill>
              <a:miter lim="800000"/>
              <a:headEnd/>
              <a:tailEnd/>
            </a:ln>
          </p:spPr>
          <p:txBody>
            <a:bodyPr wrap="none" lIns="92075" tIns="46038" rIns="92075" bIns="46038" anchor="ctr"/>
            <a:lstStyle/>
            <a:p>
              <a:endParaRPr lang="en-US"/>
            </a:p>
          </p:txBody>
        </p:sp>
        <p:sp>
          <p:nvSpPr>
            <p:cNvPr id="47272" name="Rectangle 238">
              <a:hlinkClick r:id="rId15" action="ppaction://hlinkpres?slideindex=1&amp;slidetitle="/>
            </p:cNvPr>
            <p:cNvSpPr>
              <a:spLocks noChangeArrowheads="1"/>
            </p:cNvSpPr>
            <p:nvPr/>
          </p:nvSpPr>
          <p:spPr bwMode="auto">
            <a:xfrm>
              <a:off x="5346333" y="5064820"/>
              <a:ext cx="764884" cy="42101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GB" sz="1400" b="1">
                  <a:solidFill>
                    <a:srgbClr val="FFFF00"/>
                  </a:solidFill>
                  <a:latin typeface="Arial Narrow" pitchFamily="34" charset="0"/>
                </a:rPr>
                <a:t>250PAW</a:t>
              </a:r>
            </a:p>
          </p:txBody>
        </p:sp>
      </p:grpSp>
      <p:grpSp>
        <p:nvGrpSpPr>
          <p:cNvPr id="47135" name="Group 201"/>
          <p:cNvGrpSpPr>
            <a:grpSpLocks/>
          </p:cNvGrpSpPr>
          <p:nvPr/>
        </p:nvGrpSpPr>
        <p:grpSpPr bwMode="auto">
          <a:xfrm>
            <a:off x="5649913" y="4772025"/>
            <a:ext cx="706437" cy="585788"/>
            <a:chOff x="6434491" y="4899606"/>
            <a:chExt cx="764884" cy="586228"/>
          </a:xfrm>
        </p:grpSpPr>
        <p:sp>
          <p:nvSpPr>
            <p:cNvPr id="47269" name="Line 241"/>
            <p:cNvSpPr>
              <a:spLocks noChangeShapeType="1"/>
            </p:cNvSpPr>
            <p:nvPr/>
          </p:nvSpPr>
          <p:spPr bwMode="auto">
            <a:xfrm>
              <a:off x="6817351" y="4899606"/>
              <a:ext cx="0" cy="168065"/>
            </a:xfrm>
            <a:prstGeom prst="line">
              <a:avLst/>
            </a:prstGeom>
            <a:noFill/>
            <a:ln w="38100">
              <a:solidFill>
                <a:srgbClr val="00B0F0"/>
              </a:solidFill>
              <a:miter lim="800000"/>
              <a:headEnd/>
              <a:tailEnd/>
            </a:ln>
          </p:spPr>
          <p:txBody>
            <a:bodyPr wrap="none" lIns="92075" tIns="46038" rIns="92075" bIns="46038" anchor="ctr"/>
            <a:lstStyle/>
            <a:p>
              <a:endParaRPr lang="en-US"/>
            </a:p>
          </p:txBody>
        </p:sp>
        <p:sp>
          <p:nvSpPr>
            <p:cNvPr id="47270" name="Rectangle 243">
              <a:hlinkClick r:id="rId16" action="ppaction://hlinkpres?slideindex=1&amp;slidetitle="/>
            </p:cNvPr>
            <p:cNvSpPr>
              <a:spLocks noChangeArrowheads="1"/>
            </p:cNvSpPr>
            <p:nvPr/>
          </p:nvSpPr>
          <p:spPr bwMode="auto">
            <a:xfrm>
              <a:off x="6434491" y="5064817"/>
              <a:ext cx="764884" cy="42101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GB" sz="1400" b="1">
                  <a:solidFill>
                    <a:srgbClr val="FFFF00"/>
                  </a:solidFill>
                  <a:latin typeface="Arial Narrow" pitchFamily="34" charset="0"/>
                </a:rPr>
                <a:t>520ABW</a:t>
              </a:r>
            </a:p>
          </p:txBody>
        </p:sp>
      </p:grpSp>
      <p:sp>
        <p:nvSpPr>
          <p:cNvPr id="47136" name="Line 251"/>
          <p:cNvSpPr>
            <a:spLocks noChangeShapeType="1"/>
          </p:cNvSpPr>
          <p:nvPr/>
        </p:nvSpPr>
        <p:spPr bwMode="auto">
          <a:xfrm>
            <a:off x="8010525" y="4772025"/>
            <a:ext cx="0" cy="168275"/>
          </a:xfrm>
          <a:prstGeom prst="line">
            <a:avLst/>
          </a:prstGeom>
          <a:noFill/>
          <a:ln w="38100">
            <a:solidFill>
              <a:srgbClr val="00B0F0"/>
            </a:solidFill>
            <a:miter lim="800000"/>
            <a:headEnd/>
            <a:tailEnd/>
          </a:ln>
        </p:spPr>
        <p:txBody>
          <a:bodyPr wrap="none" lIns="92075" tIns="46038" rIns="92075" bIns="46038" anchor="ctr"/>
          <a:lstStyle/>
          <a:p>
            <a:endParaRPr lang="en-US"/>
          </a:p>
        </p:txBody>
      </p:sp>
      <p:sp>
        <p:nvSpPr>
          <p:cNvPr id="47137" name="Rectangle 253"/>
          <p:cNvSpPr>
            <a:spLocks noChangeArrowheads="1"/>
          </p:cNvSpPr>
          <p:nvPr/>
        </p:nvSpPr>
        <p:spPr bwMode="auto">
          <a:xfrm>
            <a:off x="7646988" y="4945063"/>
            <a:ext cx="706437" cy="42068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GB" sz="1400" b="1">
                <a:solidFill>
                  <a:srgbClr val="FFFF00"/>
                </a:solidFill>
                <a:latin typeface="Arial Narrow" pitchFamily="34" charset="0"/>
              </a:rPr>
              <a:t>710SPOW</a:t>
            </a:r>
          </a:p>
        </p:txBody>
      </p:sp>
      <p:grpSp>
        <p:nvGrpSpPr>
          <p:cNvPr id="47138" name="Group 207"/>
          <p:cNvGrpSpPr>
            <a:grpSpLocks/>
          </p:cNvGrpSpPr>
          <p:nvPr/>
        </p:nvGrpSpPr>
        <p:grpSpPr bwMode="auto">
          <a:xfrm>
            <a:off x="771525" y="4772025"/>
            <a:ext cx="704850" cy="585788"/>
            <a:chOff x="2080307" y="4899604"/>
            <a:chExt cx="764884" cy="586233"/>
          </a:xfrm>
        </p:grpSpPr>
        <p:sp>
          <p:nvSpPr>
            <p:cNvPr id="47267" name="Line 320"/>
            <p:cNvSpPr>
              <a:spLocks noChangeShapeType="1"/>
            </p:cNvSpPr>
            <p:nvPr/>
          </p:nvSpPr>
          <p:spPr bwMode="auto">
            <a:xfrm>
              <a:off x="2463592" y="4899604"/>
              <a:ext cx="0" cy="168065"/>
            </a:xfrm>
            <a:prstGeom prst="line">
              <a:avLst/>
            </a:prstGeom>
            <a:noFill/>
            <a:ln w="38100">
              <a:solidFill>
                <a:srgbClr val="00B0F0"/>
              </a:solidFill>
              <a:miter lim="800000"/>
              <a:headEnd/>
              <a:tailEnd/>
            </a:ln>
          </p:spPr>
          <p:txBody>
            <a:bodyPr wrap="none" lIns="92075" tIns="46038" rIns="92075" bIns="46038" anchor="ctr"/>
            <a:lstStyle/>
            <a:p>
              <a:endParaRPr lang="en-US"/>
            </a:p>
          </p:txBody>
        </p:sp>
        <p:sp>
          <p:nvSpPr>
            <p:cNvPr id="47268" name="Rectangle 322">
              <a:hlinkClick r:id="rId17" action="ppaction://hlinkpres?slideindex=1&amp;slidetitle="/>
            </p:cNvPr>
            <p:cNvSpPr>
              <a:spLocks noChangeArrowheads="1"/>
            </p:cNvSpPr>
            <p:nvPr/>
          </p:nvSpPr>
          <p:spPr bwMode="auto">
            <a:xfrm>
              <a:off x="2080307" y="5064820"/>
              <a:ext cx="764884" cy="42101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GB" sz="1400" b="1">
                  <a:solidFill>
                    <a:srgbClr val="FFFF00"/>
                  </a:solidFill>
                  <a:latin typeface="Arial Narrow" pitchFamily="34" charset="0"/>
                </a:rPr>
                <a:t>15SW</a:t>
              </a:r>
            </a:p>
          </p:txBody>
        </p:sp>
      </p:grpSp>
      <p:grpSp>
        <p:nvGrpSpPr>
          <p:cNvPr id="47139" name="Group 203"/>
          <p:cNvGrpSpPr>
            <a:grpSpLocks/>
          </p:cNvGrpSpPr>
          <p:nvPr/>
        </p:nvGrpSpPr>
        <p:grpSpPr bwMode="auto">
          <a:xfrm>
            <a:off x="6654800" y="4772025"/>
            <a:ext cx="706438" cy="585788"/>
            <a:chOff x="7521105" y="4899600"/>
            <a:chExt cx="764884" cy="586222"/>
          </a:xfrm>
        </p:grpSpPr>
        <p:sp>
          <p:nvSpPr>
            <p:cNvPr id="47265" name="Line 241"/>
            <p:cNvSpPr>
              <a:spLocks noChangeShapeType="1"/>
            </p:cNvSpPr>
            <p:nvPr/>
          </p:nvSpPr>
          <p:spPr bwMode="auto">
            <a:xfrm>
              <a:off x="7903966" y="4899600"/>
              <a:ext cx="0" cy="168065"/>
            </a:xfrm>
            <a:prstGeom prst="line">
              <a:avLst/>
            </a:prstGeom>
            <a:noFill/>
            <a:ln w="38100">
              <a:solidFill>
                <a:srgbClr val="00B0F0"/>
              </a:solidFill>
              <a:miter lim="800000"/>
              <a:headEnd/>
              <a:tailEnd/>
            </a:ln>
          </p:spPr>
          <p:txBody>
            <a:bodyPr wrap="none" lIns="92075" tIns="46038" rIns="92075" bIns="46038" anchor="ctr"/>
            <a:lstStyle/>
            <a:p>
              <a:endParaRPr lang="en-US"/>
            </a:p>
          </p:txBody>
        </p:sp>
        <p:sp>
          <p:nvSpPr>
            <p:cNvPr id="47266" name="Rectangle 243">
              <a:hlinkClick r:id="rId18" action="ppaction://hlinkpres?slideindex=1&amp;slidetitle="/>
            </p:cNvPr>
            <p:cNvSpPr>
              <a:spLocks noChangeArrowheads="1"/>
            </p:cNvSpPr>
            <p:nvPr/>
          </p:nvSpPr>
          <p:spPr bwMode="auto">
            <a:xfrm>
              <a:off x="7521105" y="5064805"/>
              <a:ext cx="764884" cy="42101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GB" sz="1400" b="1">
                  <a:solidFill>
                    <a:srgbClr val="FFFF00"/>
                  </a:solidFill>
                  <a:latin typeface="Arial Narrow" pitchFamily="34" charset="0"/>
                </a:rPr>
                <a:t>570CTW</a:t>
              </a:r>
            </a:p>
          </p:txBody>
        </p:sp>
      </p:grpSp>
      <p:grpSp>
        <p:nvGrpSpPr>
          <p:cNvPr id="47140" name="Group 249"/>
          <p:cNvGrpSpPr>
            <a:grpSpLocks/>
          </p:cNvGrpSpPr>
          <p:nvPr/>
        </p:nvGrpSpPr>
        <p:grpSpPr bwMode="auto">
          <a:xfrm>
            <a:off x="338138" y="6165850"/>
            <a:ext cx="590550" cy="539750"/>
            <a:chOff x="298450" y="5965825"/>
            <a:chExt cx="639763" cy="539750"/>
          </a:xfrm>
        </p:grpSpPr>
        <p:sp>
          <p:nvSpPr>
            <p:cNvPr id="47263" name="Line 325"/>
            <p:cNvSpPr>
              <a:spLocks noChangeShapeType="1"/>
            </p:cNvSpPr>
            <p:nvPr/>
          </p:nvSpPr>
          <p:spPr bwMode="auto">
            <a:xfrm>
              <a:off x="620713"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7264" name="Rectangle 327">
              <a:hlinkClick r:id="rId19" action="ppaction://hlinkpres?slideindex=1&amp;slidetitle=" tooltip="300th Air Intelligence &amp; Security Group"/>
            </p:cNvPr>
            <p:cNvSpPr>
              <a:spLocks noChangeArrowheads="1"/>
            </p:cNvSpPr>
            <p:nvPr/>
          </p:nvSpPr>
          <p:spPr bwMode="auto">
            <a:xfrm>
              <a:off x="298450" y="6140450"/>
              <a:ext cx="639763"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300AISG</a:t>
              </a:r>
            </a:p>
          </p:txBody>
        </p:sp>
      </p:grpSp>
      <p:grpSp>
        <p:nvGrpSpPr>
          <p:cNvPr id="47141" name="Group 252"/>
          <p:cNvGrpSpPr>
            <a:grpSpLocks/>
          </p:cNvGrpSpPr>
          <p:nvPr/>
        </p:nvGrpSpPr>
        <p:grpSpPr bwMode="auto">
          <a:xfrm>
            <a:off x="985838" y="6165850"/>
            <a:ext cx="590550" cy="539750"/>
            <a:chOff x="1074738" y="5965825"/>
            <a:chExt cx="639762" cy="539750"/>
          </a:xfrm>
        </p:grpSpPr>
        <p:sp>
          <p:nvSpPr>
            <p:cNvPr id="47261" name="Line 333"/>
            <p:cNvSpPr>
              <a:spLocks noChangeShapeType="1"/>
            </p:cNvSpPr>
            <p:nvPr/>
          </p:nvSpPr>
          <p:spPr bwMode="auto">
            <a:xfrm>
              <a:off x="1397000"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7262" name="Rectangle 335">
              <a:hlinkClick r:id="rId20" action="ppaction://hlinkpres?slideindex=1&amp;slidetitle=" tooltip="505th Search &amp; Rescue Group"/>
            </p:cNvPr>
            <p:cNvSpPr>
              <a:spLocks noChangeArrowheads="1"/>
            </p:cNvSpPr>
            <p:nvPr/>
          </p:nvSpPr>
          <p:spPr bwMode="auto">
            <a:xfrm>
              <a:off x="1074738" y="6140450"/>
              <a:ext cx="639762"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505SRG</a:t>
              </a:r>
            </a:p>
          </p:txBody>
        </p:sp>
      </p:grpSp>
      <p:grpSp>
        <p:nvGrpSpPr>
          <p:cNvPr id="47142" name="Group 255"/>
          <p:cNvGrpSpPr>
            <a:grpSpLocks/>
          </p:cNvGrpSpPr>
          <p:nvPr/>
        </p:nvGrpSpPr>
        <p:grpSpPr bwMode="auto">
          <a:xfrm>
            <a:off x="1631950" y="6165850"/>
            <a:ext cx="590550" cy="539750"/>
            <a:chOff x="1849438" y="5965825"/>
            <a:chExt cx="639762" cy="539750"/>
          </a:xfrm>
        </p:grpSpPr>
        <p:sp>
          <p:nvSpPr>
            <p:cNvPr id="47259" name="Line 337"/>
            <p:cNvSpPr>
              <a:spLocks noChangeShapeType="1"/>
            </p:cNvSpPr>
            <p:nvPr/>
          </p:nvSpPr>
          <p:spPr bwMode="auto">
            <a:xfrm>
              <a:off x="2171700"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7260" name="Rectangle 338">
              <a:hlinkClick r:id="rId21" action="ppaction://hlinkpres?slideindex=1&amp;slidetitle=" tooltip="900th Air Force Weather Group"/>
            </p:cNvPr>
            <p:cNvSpPr>
              <a:spLocks noChangeArrowheads="1"/>
            </p:cNvSpPr>
            <p:nvPr/>
          </p:nvSpPr>
          <p:spPr bwMode="auto">
            <a:xfrm>
              <a:off x="1849438" y="6140450"/>
              <a:ext cx="639762"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900AFWG</a:t>
              </a:r>
            </a:p>
          </p:txBody>
        </p:sp>
      </p:grpSp>
      <p:grpSp>
        <p:nvGrpSpPr>
          <p:cNvPr id="47143" name="Group 258"/>
          <p:cNvGrpSpPr>
            <a:grpSpLocks/>
          </p:cNvGrpSpPr>
          <p:nvPr/>
        </p:nvGrpSpPr>
        <p:grpSpPr bwMode="auto">
          <a:xfrm>
            <a:off x="2292350" y="6165850"/>
            <a:ext cx="590550" cy="539750"/>
            <a:chOff x="2625725" y="5965825"/>
            <a:chExt cx="639763" cy="539750"/>
          </a:xfrm>
        </p:grpSpPr>
        <p:sp>
          <p:nvSpPr>
            <p:cNvPr id="47257" name="Line 340"/>
            <p:cNvSpPr>
              <a:spLocks noChangeShapeType="1"/>
            </p:cNvSpPr>
            <p:nvPr/>
          </p:nvSpPr>
          <p:spPr bwMode="auto">
            <a:xfrm>
              <a:off x="2947988"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7258" name="Rectangle 342">
              <a:hlinkClick r:id="rId22" action="ppaction://hlinkpres?slideindex=1&amp;slidetitle=" tooltip="950th Communications-Electronics &amp; Information Systems Group"/>
            </p:cNvPr>
            <p:cNvSpPr>
              <a:spLocks noChangeArrowheads="1"/>
            </p:cNvSpPr>
            <p:nvPr/>
          </p:nvSpPr>
          <p:spPr bwMode="auto">
            <a:xfrm>
              <a:off x="2625725" y="6140450"/>
              <a:ext cx="639763"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950CEISG</a:t>
              </a:r>
            </a:p>
          </p:txBody>
        </p:sp>
      </p:grpSp>
      <p:grpSp>
        <p:nvGrpSpPr>
          <p:cNvPr id="47144" name="Group 261"/>
          <p:cNvGrpSpPr>
            <a:grpSpLocks/>
          </p:cNvGrpSpPr>
          <p:nvPr/>
        </p:nvGrpSpPr>
        <p:grpSpPr bwMode="auto">
          <a:xfrm>
            <a:off x="4217988" y="6165850"/>
            <a:ext cx="590550" cy="539750"/>
            <a:chOff x="4951413" y="5965825"/>
            <a:chExt cx="639762" cy="539750"/>
          </a:xfrm>
        </p:grpSpPr>
        <p:sp>
          <p:nvSpPr>
            <p:cNvPr id="47255" name="Line 344"/>
            <p:cNvSpPr>
              <a:spLocks noChangeShapeType="1"/>
            </p:cNvSpPr>
            <p:nvPr/>
          </p:nvSpPr>
          <p:spPr bwMode="auto">
            <a:xfrm>
              <a:off x="5275263"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7256" name="Rectangle 346">
              <a:hlinkClick r:id="rId23" action="ppaction://hlinkpres?slideindex=1&amp;slidetitle=" tooltip="Air Force Accounting Center"/>
            </p:cNvPr>
            <p:cNvSpPr>
              <a:spLocks noChangeArrowheads="1"/>
            </p:cNvSpPr>
            <p:nvPr/>
          </p:nvSpPr>
          <p:spPr bwMode="auto">
            <a:xfrm>
              <a:off x="4951413" y="6140450"/>
              <a:ext cx="639762"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AFAC</a:t>
              </a:r>
            </a:p>
          </p:txBody>
        </p:sp>
      </p:grpSp>
      <p:grpSp>
        <p:nvGrpSpPr>
          <p:cNvPr id="47145" name="Group 264"/>
          <p:cNvGrpSpPr>
            <a:grpSpLocks/>
          </p:cNvGrpSpPr>
          <p:nvPr/>
        </p:nvGrpSpPr>
        <p:grpSpPr bwMode="auto">
          <a:xfrm>
            <a:off x="4852988" y="6165850"/>
            <a:ext cx="590550" cy="539750"/>
            <a:chOff x="5727700" y="5965825"/>
            <a:chExt cx="639763" cy="539750"/>
          </a:xfrm>
        </p:grpSpPr>
        <p:sp>
          <p:nvSpPr>
            <p:cNvPr id="47253" name="Line 348"/>
            <p:cNvSpPr>
              <a:spLocks noChangeShapeType="1"/>
            </p:cNvSpPr>
            <p:nvPr/>
          </p:nvSpPr>
          <p:spPr bwMode="auto">
            <a:xfrm>
              <a:off x="6051550"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7254" name="Rectangle 350">
              <a:hlinkClick r:id="rId24" action="ppaction://hlinkpres?slideindex=1&amp;slidetitle=" tooltip="Air Force Finance Center"/>
            </p:cNvPr>
            <p:cNvSpPr>
              <a:spLocks noChangeArrowheads="1"/>
            </p:cNvSpPr>
            <p:nvPr/>
          </p:nvSpPr>
          <p:spPr bwMode="auto">
            <a:xfrm>
              <a:off x="5727700" y="6140450"/>
              <a:ext cx="639763"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AFFC</a:t>
              </a:r>
            </a:p>
          </p:txBody>
        </p:sp>
      </p:grpSp>
      <p:grpSp>
        <p:nvGrpSpPr>
          <p:cNvPr id="47146" name="Group 267"/>
          <p:cNvGrpSpPr>
            <a:grpSpLocks/>
          </p:cNvGrpSpPr>
          <p:nvPr/>
        </p:nvGrpSpPr>
        <p:grpSpPr bwMode="auto">
          <a:xfrm>
            <a:off x="5500688" y="6165850"/>
            <a:ext cx="590550" cy="539750"/>
            <a:chOff x="6502400" y="5965825"/>
            <a:chExt cx="639763" cy="539750"/>
          </a:xfrm>
        </p:grpSpPr>
        <p:sp>
          <p:nvSpPr>
            <p:cNvPr id="47251" name="Line 352"/>
            <p:cNvSpPr>
              <a:spLocks noChangeShapeType="1"/>
            </p:cNvSpPr>
            <p:nvPr/>
          </p:nvSpPr>
          <p:spPr bwMode="auto">
            <a:xfrm>
              <a:off x="6826250"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7252" name="Rectangle 354">
              <a:hlinkClick r:id="rId25" action="ppaction://hlinkpres?slideindex=1&amp;slidetitle=" tooltip="PAF Personnel Management Center"/>
            </p:cNvPr>
            <p:cNvSpPr>
              <a:spLocks noChangeArrowheads="1"/>
            </p:cNvSpPr>
            <p:nvPr/>
          </p:nvSpPr>
          <p:spPr bwMode="auto">
            <a:xfrm>
              <a:off x="6502400" y="6140450"/>
              <a:ext cx="639763"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PAFPMC</a:t>
              </a:r>
            </a:p>
          </p:txBody>
        </p:sp>
      </p:grpSp>
      <p:grpSp>
        <p:nvGrpSpPr>
          <p:cNvPr id="47147" name="Group 270"/>
          <p:cNvGrpSpPr>
            <a:grpSpLocks/>
          </p:cNvGrpSpPr>
          <p:nvPr/>
        </p:nvGrpSpPr>
        <p:grpSpPr bwMode="auto">
          <a:xfrm>
            <a:off x="6808788" y="6165850"/>
            <a:ext cx="590550" cy="539750"/>
            <a:chOff x="8053388" y="5965825"/>
            <a:chExt cx="639762" cy="539750"/>
          </a:xfrm>
        </p:grpSpPr>
        <p:sp>
          <p:nvSpPr>
            <p:cNvPr id="47249" name="Line 356"/>
            <p:cNvSpPr>
              <a:spLocks noChangeShapeType="1"/>
            </p:cNvSpPr>
            <p:nvPr/>
          </p:nvSpPr>
          <p:spPr bwMode="auto">
            <a:xfrm>
              <a:off x="8370888"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7250" name="Rectangle 358">
              <a:hlinkClick r:id="rId26" action="ppaction://hlinkpres?slideindex=1&amp;slidetitle=" tooltip="Air Force General Hospital"/>
            </p:cNvPr>
            <p:cNvSpPr>
              <a:spLocks noChangeArrowheads="1"/>
            </p:cNvSpPr>
            <p:nvPr/>
          </p:nvSpPr>
          <p:spPr bwMode="auto">
            <a:xfrm>
              <a:off x="8053388" y="6140450"/>
              <a:ext cx="639762"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AFGH</a:t>
              </a:r>
            </a:p>
          </p:txBody>
        </p:sp>
      </p:grpSp>
      <p:grpSp>
        <p:nvGrpSpPr>
          <p:cNvPr id="47148" name="Group 273"/>
          <p:cNvGrpSpPr>
            <a:grpSpLocks/>
          </p:cNvGrpSpPr>
          <p:nvPr/>
        </p:nvGrpSpPr>
        <p:grpSpPr bwMode="auto">
          <a:xfrm>
            <a:off x="7453313" y="6165850"/>
            <a:ext cx="590550" cy="539750"/>
            <a:chOff x="8829675" y="5965825"/>
            <a:chExt cx="639763" cy="539750"/>
          </a:xfrm>
        </p:grpSpPr>
        <p:sp>
          <p:nvSpPr>
            <p:cNvPr id="47247" name="Line 364"/>
            <p:cNvSpPr>
              <a:spLocks noChangeShapeType="1"/>
            </p:cNvSpPr>
            <p:nvPr/>
          </p:nvSpPr>
          <p:spPr bwMode="auto">
            <a:xfrm>
              <a:off x="9151938"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7248" name="Rectangle 366">
              <a:hlinkClick r:id="rId27" action="ppaction://hlinkpres?slideindex=1&amp;slidetitle=" tooltip="1301st Dental Dispensary"/>
            </p:cNvPr>
            <p:cNvSpPr>
              <a:spLocks noChangeArrowheads="1"/>
            </p:cNvSpPr>
            <p:nvPr/>
          </p:nvSpPr>
          <p:spPr bwMode="auto">
            <a:xfrm>
              <a:off x="8829675" y="6140450"/>
              <a:ext cx="639763"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1301DD</a:t>
              </a:r>
            </a:p>
          </p:txBody>
        </p:sp>
      </p:grpSp>
      <p:grpSp>
        <p:nvGrpSpPr>
          <p:cNvPr id="47149" name="Group 276"/>
          <p:cNvGrpSpPr>
            <a:grpSpLocks/>
          </p:cNvGrpSpPr>
          <p:nvPr/>
        </p:nvGrpSpPr>
        <p:grpSpPr bwMode="auto">
          <a:xfrm>
            <a:off x="2935288" y="6165850"/>
            <a:ext cx="590550" cy="539750"/>
            <a:chOff x="3400425" y="5965825"/>
            <a:chExt cx="639763" cy="539750"/>
          </a:xfrm>
        </p:grpSpPr>
        <p:sp>
          <p:nvSpPr>
            <p:cNvPr id="47245" name="Line 369"/>
            <p:cNvSpPr>
              <a:spLocks noChangeShapeType="1"/>
            </p:cNvSpPr>
            <p:nvPr/>
          </p:nvSpPr>
          <p:spPr bwMode="auto">
            <a:xfrm>
              <a:off x="3724275"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7246" name="Rectangle 370">
              <a:hlinkClick r:id="rId28" action="ppaction://hlinkpres?slideindex=1&amp;slidetitle=" tooltip="Air Force Special Services Group"/>
            </p:cNvPr>
            <p:cNvSpPr>
              <a:spLocks noChangeArrowheads="1"/>
            </p:cNvSpPr>
            <p:nvPr/>
          </p:nvSpPr>
          <p:spPr bwMode="auto">
            <a:xfrm>
              <a:off x="3400425" y="6140450"/>
              <a:ext cx="639763"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AFSSG</a:t>
              </a:r>
            </a:p>
          </p:txBody>
        </p:sp>
      </p:grpSp>
      <p:sp>
        <p:nvSpPr>
          <p:cNvPr id="47150" name="Line 375"/>
          <p:cNvSpPr>
            <a:spLocks noChangeShapeType="1"/>
          </p:cNvSpPr>
          <p:nvPr/>
        </p:nvSpPr>
        <p:spPr bwMode="auto">
          <a:xfrm flipV="1">
            <a:off x="638175" y="6165850"/>
            <a:ext cx="7132638" cy="0"/>
          </a:xfrm>
          <a:prstGeom prst="line">
            <a:avLst/>
          </a:prstGeom>
          <a:noFill/>
          <a:ln w="38100">
            <a:solidFill>
              <a:srgbClr val="00B0F0"/>
            </a:solidFill>
            <a:round/>
            <a:headEnd/>
            <a:tailEnd/>
          </a:ln>
        </p:spPr>
        <p:txBody>
          <a:bodyPr lIns="79827" tIns="79827" rIns="79827" bIns="79827"/>
          <a:lstStyle/>
          <a:p>
            <a:endParaRPr lang="en-US"/>
          </a:p>
        </p:txBody>
      </p:sp>
      <p:grpSp>
        <p:nvGrpSpPr>
          <p:cNvPr id="47151" name="Group 280"/>
          <p:cNvGrpSpPr>
            <a:grpSpLocks/>
          </p:cNvGrpSpPr>
          <p:nvPr/>
        </p:nvGrpSpPr>
        <p:grpSpPr bwMode="auto">
          <a:xfrm>
            <a:off x="6162675" y="6165850"/>
            <a:ext cx="590550" cy="539750"/>
            <a:chOff x="7278688" y="5965825"/>
            <a:chExt cx="639762" cy="539750"/>
          </a:xfrm>
        </p:grpSpPr>
        <p:sp>
          <p:nvSpPr>
            <p:cNvPr id="47243" name="Line 352"/>
            <p:cNvSpPr>
              <a:spLocks noChangeShapeType="1"/>
            </p:cNvSpPr>
            <p:nvPr/>
          </p:nvSpPr>
          <p:spPr bwMode="auto">
            <a:xfrm>
              <a:off x="7602538" y="5965825"/>
              <a:ext cx="0" cy="182563"/>
            </a:xfrm>
            <a:prstGeom prst="line">
              <a:avLst/>
            </a:prstGeom>
            <a:noFill/>
            <a:ln w="38100">
              <a:solidFill>
                <a:srgbClr val="00B0F0"/>
              </a:solidFill>
              <a:miter lim="800000"/>
              <a:headEnd/>
              <a:tailEnd/>
            </a:ln>
          </p:spPr>
          <p:txBody>
            <a:bodyPr wrap="none" lIns="92075" tIns="91440" rIns="92075" bIns="91440" anchor="ctr"/>
            <a:lstStyle/>
            <a:p>
              <a:endParaRPr lang="en-US"/>
            </a:p>
          </p:txBody>
        </p:sp>
        <p:sp>
          <p:nvSpPr>
            <p:cNvPr id="47244" name="Rectangle 354">
              <a:hlinkClick r:id="rId29" action="ppaction://hlinkpres?slideindex=1&amp;slidetitle=" tooltip="Air Power Institute"/>
            </p:cNvPr>
            <p:cNvSpPr>
              <a:spLocks noChangeArrowheads="1"/>
            </p:cNvSpPr>
            <p:nvPr/>
          </p:nvSpPr>
          <p:spPr bwMode="auto">
            <a:xfrm>
              <a:off x="7278688" y="6140450"/>
              <a:ext cx="639762"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API</a:t>
              </a:r>
            </a:p>
          </p:txBody>
        </p:sp>
      </p:grpSp>
      <p:grpSp>
        <p:nvGrpSpPr>
          <p:cNvPr id="47152" name="Group 283"/>
          <p:cNvGrpSpPr>
            <a:grpSpLocks/>
          </p:cNvGrpSpPr>
          <p:nvPr/>
        </p:nvGrpSpPr>
        <p:grpSpPr bwMode="auto">
          <a:xfrm>
            <a:off x="3573463" y="6165850"/>
            <a:ext cx="590550" cy="539750"/>
            <a:chOff x="4176713" y="5965825"/>
            <a:chExt cx="639762" cy="539750"/>
          </a:xfrm>
        </p:grpSpPr>
        <p:sp>
          <p:nvSpPr>
            <p:cNvPr id="47241" name="Rectangle 373">
              <a:hlinkClick r:id="rId30" action="ppaction://hlinkpres?slideindex=1&amp;slidetitle=" tooltip="Headquarters Service Support Group"/>
            </p:cNvPr>
            <p:cNvSpPr>
              <a:spLocks noChangeArrowheads="1"/>
            </p:cNvSpPr>
            <p:nvPr/>
          </p:nvSpPr>
          <p:spPr bwMode="auto">
            <a:xfrm>
              <a:off x="4176713" y="6140450"/>
              <a:ext cx="639762" cy="365125"/>
            </a:xfrm>
            <a:prstGeom prst="rect">
              <a:avLst/>
            </a:prstGeom>
            <a:solidFill>
              <a:srgbClr val="0033CC"/>
            </a:solidFill>
            <a:ln w="9525">
              <a:solidFill>
                <a:schemeClr val="tx1"/>
              </a:solidFill>
              <a:miter lim="800000"/>
              <a:headEnd/>
              <a:tailEnd/>
            </a:ln>
          </p:spPr>
          <p:txBody>
            <a:bodyPr wrap="none" lIns="92075" tIns="91440" rIns="92075" bIns="91440" anchor="ctr"/>
            <a:lstStyle/>
            <a:p>
              <a:pPr algn="ctr" eaLnBrk="0" hangingPunct="0"/>
              <a:r>
                <a:rPr lang="en-GB" sz="1200" b="1">
                  <a:solidFill>
                    <a:srgbClr val="FFFF00"/>
                  </a:solidFill>
                  <a:latin typeface="Arial Narrow" pitchFamily="34" charset="0"/>
                </a:rPr>
                <a:t>HSSG</a:t>
              </a:r>
            </a:p>
          </p:txBody>
        </p:sp>
        <p:sp>
          <p:nvSpPr>
            <p:cNvPr id="47242" name="Line 325"/>
            <p:cNvSpPr>
              <a:spLocks noChangeShapeType="1"/>
            </p:cNvSpPr>
            <p:nvPr/>
          </p:nvSpPr>
          <p:spPr bwMode="auto">
            <a:xfrm>
              <a:off x="4498975" y="5965825"/>
              <a:ext cx="0" cy="182563"/>
            </a:xfrm>
            <a:prstGeom prst="line">
              <a:avLst/>
            </a:prstGeom>
            <a:noFill/>
            <a:ln w="38100">
              <a:solidFill>
                <a:srgbClr val="00B0F0"/>
              </a:solidFill>
              <a:round/>
              <a:headEnd/>
              <a:tailEnd/>
            </a:ln>
          </p:spPr>
          <p:txBody>
            <a:bodyPr wrap="none" tIns="91440" bIns="91440" anchor="ctr"/>
            <a:lstStyle/>
            <a:p>
              <a:endParaRPr lang="en-US"/>
            </a:p>
          </p:txBody>
        </p:sp>
      </p:grpSp>
      <p:sp>
        <p:nvSpPr>
          <p:cNvPr id="47153" name="Line 22"/>
          <p:cNvSpPr>
            <a:spLocks noChangeShapeType="1"/>
          </p:cNvSpPr>
          <p:nvPr/>
        </p:nvSpPr>
        <p:spPr bwMode="auto">
          <a:xfrm flipV="1">
            <a:off x="658813" y="1671638"/>
            <a:ext cx="7766050"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154" name="Line 381"/>
          <p:cNvSpPr>
            <a:spLocks noChangeShapeType="1"/>
          </p:cNvSpPr>
          <p:nvPr/>
        </p:nvSpPr>
        <p:spPr bwMode="auto">
          <a:xfrm>
            <a:off x="3773488" y="1670050"/>
            <a:ext cx="0" cy="201613"/>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155" name="Line 381"/>
          <p:cNvSpPr>
            <a:spLocks noChangeShapeType="1"/>
          </p:cNvSpPr>
          <p:nvPr/>
        </p:nvSpPr>
        <p:spPr bwMode="auto">
          <a:xfrm>
            <a:off x="2219325" y="1671638"/>
            <a:ext cx="0" cy="201612"/>
          </a:xfrm>
          <a:prstGeom prst="line">
            <a:avLst/>
          </a:prstGeom>
          <a:noFill/>
          <a:ln w="38100">
            <a:solidFill>
              <a:srgbClr val="00B0F0"/>
            </a:solidFill>
            <a:round/>
            <a:headEnd/>
            <a:tailEnd/>
          </a:ln>
        </p:spPr>
        <p:txBody>
          <a:bodyPr wrap="none" lIns="79827" tIns="39914" rIns="79827" bIns="39914" anchor="ctr"/>
          <a:lstStyle/>
          <a:p>
            <a:endParaRPr lang="en-US"/>
          </a:p>
        </p:txBody>
      </p:sp>
      <p:grpSp>
        <p:nvGrpSpPr>
          <p:cNvPr id="47156" name="Group 289"/>
          <p:cNvGrpSpPr>
            <a:grpSpLocks/>
          </p:cNvGrpSpPr>
          <p:nvPr/>
        </p:nvGrpSpPr>
        <p:grpSpPr bwMode="auto">
          <a:xfrm>
            <a:off x="5694363" y="1660525"/>
            <a:ext cx="736600" cy="2633663"/>
            <a:chOff x="5133975" y="1460500"/>
            <a:chExt cx="798513" cy="2633663"/>
          </a:xfrm>
        </p:grpSpPr>
        <p:sp>
          <p:nvSpPr>
            <p:cNvPr id="47230" name="Rectangle 165">
              <a:hlinkClick r:id="rId31" action="ppaction://hlinkpres?slideindex=1&amp;slidetitle=" tooltip="355th Aviation Engineer Wing"/>
            </p:cNvPr>
            <p:cNvSpPr>
              <a:spLocks noChangeArrowheads="1"/>
            </p:cNvSpPr>
            <p:nvPr/>
          </p:nvSpPr>
          <p:spPr bwMode="auto">
            <a:xfrm>
              <a:off x="5283200" y="2152650"/>
              <a:ext cx="649288" cy="395288"/>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355AEW</a:t>
              </a:r>
            </a:p>
          </p:txBody>
        </p:sp>
        <p:sp>
          <p:nvSpPr>
            <p:cNvPr id="47231" name="Rectangle 171">
              <a:hlinkClick r:id="rId32" action="ppaction://hlinkpres?slideindex=1&amp;slidetitle=" tooltip="410th Maintenance Wing"/>
            </p:cNvPr>
            <p:cNvSpPr>
              <a:spLocks noChangeArrowheads="1"/>
            </p:cNvSpPr>
            <p:nvPr/>
          </p:nvSpPr>
          <p:spPr bwMode="auto">
            <a:xfrm>
              <a:off x="5283200" y="2654300"/>
              <a:ext cx="649288"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410MW</a:t>
              </a:r>
            </a:p>
          </p:txBody>
        </p:sp>
        <p:sp>
          <p:nvSpPr>
            <p:cNvPr id="47232" name="Rectangle 174">
              <a:hlinkClick r:id="rId33" action="ppaction://hlinkpres?slideindex=1&amp;slidetitle=" tooltip="Air Force Research &amp; Development Center"/>
            </p:cNvPr>
            <p:cNvSpPr>
              <a:spLocks noChangeArrowheads="1"/>
            </p:cNvSpPr>
            <p:nvPr/>
          </p:nvSpPr>
          <p:spPr bwMode="auto">
            <a:xfrm>
              <a:off x="5283200" y="3700463"/>
              <a:ext cx="649288"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GB" sz="1200" b="1">
                  <a:solidFill>
                    <a:srgbClr val="000000"/>
                  </a:solidFill>
                  <a:latin typeface="Arial Narrow" pitchFamily="34" charset="0"/>
                </a:rPr>
                <a:t>AFRDC</a:t>
              </a:r>
            </a:p>
          </p:txBody>
        </p:sp>
        <p:sp>
          <p:nvSpPr>
            <p:cNvPr id="47233" name="Line 413"/>
            <p:cNvSpPr>
              <a:spLocks noChangeShapeType="1"/>
            </p:cNvSpPr>
            <p:nvPr/>
          </p:nvSpPr>
          <p:spPr bwMode="auto">
            <a:xfrm flipH="1">
              <a:off x="5167313" y="2060575"/>
              <a:ext cx="0" cy="1789113"/>
            </a:xfrm>
            <a:prstGeom prst="line">
              <a:avLst/>
            </a:prstGeom>
            <a:noFill/>
            <a:ln w="38100">
              <a:solidFill>
                <a:srgbClr val="00B0F0"/>
              </a:solidFill>
              <a:round/>
              <a:headEnd/>
              <a:tailEnd/>
            </a:ln>
          </p:spPr>
          <p:txBody>
            <a:bodyPr lIns="79827" tIns="39914" rIns="79827" bIns="39914"/>
            <a:lstStyle/>
            <a:p>
              <a:endParaRPr lang="en-US"/>
            </a:p>
          </p:txBody>
        </p:sp>
        <p:sp>
          <p:nvSpPr>
            <p:cNvPr id="47234" name="Line 408"/>
            <p:cNvSpPr>
              <a:spLocks noChangeShapeType="1"/>
            </p:cNvSpPr>
            <p:nvPr/>
          </p:nvSpPr>
          <p:spPr bwMode="auto">
            <a:xfrm>
              <a:off x="5167313" y="2849563"/>
              <a:ext cx="115887" cy="0"/>
            </a:xfrm>
            <a:prstGeom prst="line">
              <a:avLst/>
            </a:prstGeom>
            <a:noFill/>
            <a:ln w="38100">
              <a:solidFill>
                <a:srgbClr val="00B0F0"/>
              </a:solidFill>
              <a:round/>
              <a:headEnd/>
              <a:tailEnd/>
            </a:ln>
          </p:spPr>
          <p:txBody>
            <a:bodyPr lIns="79827" tIns="39914" rIns="79827" bIns="39914"/>
            <a:lstStyle/>
            <a:p>
              <a:endParaRPr lang="en-US"/>
            </a:p>
          </p:txBody>
        </p:sp>
        <p:sp>
          <p:nvSpPr>
            <p:cNvPr id="47235" name="Line 409"/>
            <p:cNvSpPr>
              <a:spLocks noChangeShapeType="1"/>
            </p:cNvSpPr>
            <p:nvPr/>
          </p:nvSpPr>
          <p:spPr bwMode="auto">
            <a:xfrm>
              <a:off x="5167313" y="3832225"/>
              <a:ext cx="115887" cy="0"/>
            </a:xfrm>
            <a:prstGeom prst="line">
              <a:avLst/>
            </a:prstGeom>
            <a:noFill/>
            <a:ln w="38100">
              <a:solidFill>
                <a:srgbClr val="00B0F0"/>
              </a:solidFill>
              <a:round/>
              <a:headEnd/>
              <a:tailEnd/>
            </a:ln>
          </p:spPr>
          <p:txBody>
            <a:bodyPr lIns="79827" tIns="39914" rIns="79827" bIns="39914"/>
            <a:lstStyle/>
            <a:p>
              <a:endParaRPr lang="en-US"/>
            </a:p>
          </p:txBody>
        </p:sp>
        <p:sp>
          <p:nvSpPr>
            <p:cNvPr id="47236" name="Line 410"/>
            <p:cNvSpPr>
              <a:spLocks noChangeShapeType="1"/>
            </p:cNvSpPr>
            <p:nvPr/>
          </p:nvSpPr>
          <p:spPr bwMode="auto">
            <a:xfrm>
              <a:off x="5167313" y="2349500"/>
              <a:ext cx="115887" cy="0"/>
            </a:xfrm>
            <a:prstGeom prst="line">
              <a:avLst/>
            </a:prstGeom>
            <a:noFill/>
            <a:ln w="38100">
              <a:solidFill>
                <a:srgbClr val="00B0F0"/>
              </a:solidFill>
              <a:round/>
              <a:headEnd/>
              <a:tailEnd/>
            </a:ln>
          </p:spPr>
          <p:txBody>
            <a:bodyPr lIns="79827" tIns="39914" rIns="79827" bIns="39914"/>
            <a:lstStyle/>
            <a:p>
              <a:endParaRPr lang="en-US"/>
            </a:p>
          </p:txBody>
        </p:sp>
        <p:sp>
          <p:nvSpPr>
            <p:cNvPr id="47237" name="Line 411"/>
            <p:cNvSpPr>
              <a:spLocks noChangeShapeType="1"/>
            </p:cNvSpPr>
            <p:nvPr/>
          </p:nvSpPr>
          <p:spPr bwMode="auto">
            <a:xfrm>
              <a:off x="5167313" y="3349625"/>
              <a:ext cx="115887" cy="0"/>
            </a:xfrm>
            <a:prstGeom prst="line">
              <a:avLst/>
            </a:prstGeom>
            <a:noFill/>
            <a:ln w="38100">
              <a:solidFill>
                <a:srgbClr val="00B0F0"/>
              </a:solidFill>
              <a:round/>
              <a:headEnd/>
              <a:tailEnd/>
            </a:ln>
          </p:spPr>
          <p:txBody>
            <a:bodyPr lIns="79827" tIns="39914" rIns="79827" bIns="39914"/>
            <a:lstStyle/>
            <a:p>
              <a:endParaRPr lang="en-US"/>
            </a:p>
          </p:txBody>
        </p:sp>
        <p:sp>
          <p:nvSpPr>
            <p:cNvPr id="47238" name="Rectangle 162">
              <a:hlinkClick r:id="rId34" action="ppaction://hlinkpres?slideindex=1&amp;slidetitle="/>
            </p:cNvPr>
            <p:cNvSpPr>
              <a:spLocks noChangeArrowheads="1"/>
            </p:cNvSpPr>
            <p:nvPr/>
          </p:nvSpPr>
          <p:spPr bwMode="auto">
            <a:xfrm>
              <a:off x="5133975" y="1676400"/>
              <a:ext cx="795338" cy="39528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US" sz="1400" b="1">
                  <a:solidFill>
                    <a:srgbClr val="FFFF00"/>
                  </a:solidFill>
                  <a:latin typeface="Arial Narrow" pitchFamily="34" charset="0"/>
                </a:rPr>
                <a:t> ALC</a:t>
              </a:r>
            </a:p>
          </p:txBody>
        </p:sp>
        <p:sp>
          <p:nvSpPr>
            <p:cNvPr id="47239" name="Line 381"/>
            <p:cNvSpPr>
              <a:spLocks noChangeShapeType="1"/>
            </p:cNvSpPr>
            <p:nvPr/>
          </p:nvSpPr>
          <p:spPr bwMode="auto">
            <a:xfrm>
              <a:off x="5562600" y="1460500"/>
              <a:ext cx="0" cy="201613"/>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240" name="Rectangle 168">
              <a:hlinkClick r:id="rId35" action="ppaction://hlinkpres?slideindex=1&amp;slidetitle=" tooltip="420th Supply Wing"/>
            </p:cNvPr>
            <p:cNvSpPr>
              <a:spLocks noChangeArrowheads="1"/>
            </p:cNvSpPr>
            <p:nvPr/>
          </p:nvSpPr>
          <p:spPr bwMode="auto">
            <a:xfrm>
              <a:off x="5283200" y="3152775"/>
              <a:ext cx="649288"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GB" sz="1200" b="1">
                  <a:solidFill>
                    <a:srgbClr val="000000"/>
                  </a:solidFill>
                  <a:latin typeface="Arial Narrow" pitchFamily="34" charset="0"/>
                </a:rPr>
                <a:t>420SW</a:t>
              </a:r>
            </a:p>
          </p:txBody>
        </p:sp>
      </p:grpSp>
      <p:grpSp>
        <p:nvGrpSpPr>
          <p:cNvPr id="47157" name="Group 301"/>
          <p:cNvGrpSpPr>
            <a:grpSpLocks/>
          </p:cNvGrpSpPr>
          <p:nvPr/>
        </p:nvGrpSpPr>
        <p:grpSpPr bwMode="auto">
          <a:xfrm>
            <a:off x="6596063" y="1660525"/>
            <a:ext cx="1385887" cy="2624138"/>
            <a:chOff x="6540500" y="1460500"/>
            <a:chExt cx="1501775" cy="2624138"/>
          </a:xfrm>
        </p:grpSpPr>
        <p:sp>
          <p:nvSpPr>
            <p:cNvPr id="47215" name="Line 179"/>
            <p:cNvSpPr>
              <a:spLocks noChangeShapeType="1"/>
            </p:cNvSpPr>
            <p:nvPr/>
          </p:nvSpPr>
          <p:spPr bwMode="auto">
            <a:xfrm flipH="1">
              <a:off x="7289800" y="2052638"/>
              <a:ext cx="4763" cy="182880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216" name="Line 182"/>
            <p:cNvSpPr>
              <a:spLocks noChangeShapeType="1"/>
            </p:cNvSpPr>
            <p:nvPr/>
          </p:nvSpPr>
          <p:spPr bwMode="auto">
            <a:xfrm>
              <a:off x="7172325" y="2395538"/>
              <a:ext cx="220663"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217" name="Rectangle 189"/>
            <p:cNvSpPr>
              <a:spLocks noChangeArrowheads="1"/>
            </p:cNvSpPr>
            <p:nvPr/>
          </p:nvSpPr>
          <p:spPr bwMode="auto">
            <a:xfrm>
              <a:off x="6540500" y="2200275"/>
              <a:ext cx="649288" cy="392113"/>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AFOS</a:t>
              </a:r>
            </a:p>
          </p:txBody>
        </p:sp>
        <p:sp>
          <p:nvSpPr>
            <p:cNvPr id="47218" name="Rectangle 201"/>
            <p:cNvSpPr>
              <a:spLocks noChangeArrowheads="1"/>
            </p:cNvSpPr>
            <p:nvPr/>
          </p:nvSpPr>
          <p:spPr bwMode="auto">
            <a:xfrm>
              <a:off x="7394575" y="2200275"/>
              <a:ext cx="647700" cy="392113"/>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PAFFS</a:t>
              </a:r>
            </a:p>
          </p:txBody>
        </p:sp>
        <p:sp>
          <p:nvSpPr>
            <p:cNvPr id="47219" name="Line 182"/>
            <p:cNvSpPr>
              <a:spLocks noChangeShapeType="1"/>
            </p:cNvSpPr>
            <p:nvPr/>
          </p:nvSpPr>
          <p:spPr bwMode="auto">
            <a:xfrm>
              <a:off x="7192963" y="2900363"/>
              <a:ext cx="196850"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220" name="Rectangle 192"/>
            <p:cNvSpPr>
              <a:spLocks noChangeArrowheads="1"/>
            </p:cNvSpPr>
            <p:nvPr/>
          </p:nvSpPr>
          <p:spPr bwMode="auto">
            <a:xfrm>
              <a:off x="7394575" y="2701925"/>
              <a:ext cx="647700" cy="395288"/>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NCOS</a:t>
              </a:r>
            </a:p>
          </p:txBody>
        </p:sp>
        <p:sp>
          <p:nvSpPr>
            <p:cNvPr id="47221" name="Rectangle 207"/>
            <p:cNvSpPr>
              <a:spLocks noChangeArrowheads="1"/>
            </p:cNvSpPr>
            <p:nvPr/>
          </p:nvSpPr>
          <p:spPr bwMode="auto">
            <a:xfrm>
              <a:off x="6540500" y="2701925"/>
              <a:ext cx="649288" cy="395288"/>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GB" sz="1200" b="1">
                  <a:solidFill>
                    <a:srgbClr val="000000"/>
                  </a:solidFill>
                  <a:latin typeface="Arial Narrow" pitchFamily="34" charset="0"/>
                </a:rPr>
                <a:t>PAFOCS</a:t>
              </a:r>
            </a:p>
          </p:txBody>
        </p:sp>
        <p:sp>
          <p:nvSpPr>
            <p:cNvPr id="47222" name="Rectangle 186">
              <a:hlinkClick r:id="rId36" action="ppaction://hlinkpres?slideindex=1&amp;slidetitle="/>
            </p:cNvPr>
            <p:cNvSpPr>
              <a:spLocks noChangeArrowheads="1"/>
            </p:cNvSpPr>
            <p:nvPr/>
          </p:nvSpPr>
          <p:spPr bwMode="auto">
            <a:xfrm>
              <a:off x="6899275" y="1676400"/>
              <a:ext cx="798513" cy="392111"/>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US" sz="1600" b="1">
                  <a:solidFill>
                    <a:srgbClr val="FFFF00"/>
                  </a:solidFill>
                  <a:latin typeface="Arial Narrow" pitchFamily="34" charset="0"/>
                </a:rPr>
                <a:t> </a:t>
              </a:r>
              <a:r>
                <a:rPr lang="en-US" sz="1400" b="1">
                  <a:solidFill>
                    <a:srgbClr val="FFFF00"/>
                  </a:solidFill>
                  <a:latin typeface="Arial Narrow" pitchFamily="34" charset="0"/>
                </a:rPr>
                <a:t>AETC</a:t>
              </a:r>
              <a:endParaRPr lang="en-US" sz="1600" b="1">
                <a:solidFill>
                  <a:srgbClr val="FFFF00"/>
                </a:solidFill>
                <a:latin typeface="Arial Narrow" pitchFamily="34" charset="0"/>
              </a:endParaRPr>
            </a:p>
          </p:txBody>
        </p:sp>
        <p:sp>
          <p:nvSpPr>
            <p:cNvPr id="47223" name="Line 183"/>
            <p:cNvSpPr>
              <a:spLocks noChangeShapeType="1"/>
            </p:cNvSpPr>
            <p:nvPr/>
          </p:nvSpPr>
          <p:spPr bwMode="auto">
            <a:xfrm>
              <a:off x="7197725" y="3887788"/>
              <a:ext cx="196850"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224" name="Rectangle 204"/>
            <p:cNvSpPr>
              <a:spLocks noChangeArrowheads="1"/>
            </p:cNvSpPr>
            <p:nvPr/>
          </p:nvSpPr>
          <p:spPr bwMode="auto">
            <a:xfrm>
              <a:off x="7394575" y="3690938"/>
              <a:ext cx="647700"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GB" sz="1200" b="1">
                  <a:solidFill>
                    <a:srgbClr val="000000"/>
                  </a:solidFill>
                  <a:latin typeface="Arial Narrow" pitchFamily="34" charset="0"/>
                </a:rPr>
                <a:t>550ABG</a:t>
              </a:r>
            </a:p>
          </p:txBody>
        </p:sp>
        <p:sp>
          <p:nvSpPr>
            <p:cNvPr id="47225" name="Rectangle 210"/>
            <p:cNvSpPr>
              <a:spLocks noChangeArrowheads="1"/>
            </p:cNvSpPr>
            <p:nvPr/>
          </p:nvSpPr>
          <p:spPr bwMode="auto">
            <a:xfrm>
              <a:off x="6540500" y="3690938"/>
              <a:ext cx="649288"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440AMG</a:t>
              </a:r>
            </a:p>
          </p:txBody>
        </p:sp>
        <p:sp>
          <p:nvSpPr>
            <p:cNvPr id="47226" name="Line 381"/>
            <p:cNvSpPr>
              <a:spLocks noChangeShapeType="1"/>
            </p:cNvSpPr>
            <p:nvPr/>
          </p:nvSpPr>
          <p:spPr bwMode="auto">
            <a:xfrm>
              <a:off x="7286625" y="1460500"/>
              <a:ext cx="0" cy="201613"/>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227" name="Line 183"/>
            <p:cNvSpPr>
              <a:spLocks noChangeShapeType="1"/>
            </p:cNvSpPr>
            <p:nvPr/>
          </p:nvSpPr>
          <p:spPr bwMode="auto">
            <a:xfrm>
              <a:off x="7197725" y="3397250"/>
              <a:ext cx="196850"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228" name="Rectangle 204"/>
            <p:cNvSpPr>
              <a:spLocks noChangeArrowheads="1"/>
            </p:cNvSpPr>
            <p:nvPr/>
          </p:nvSpPr>
          <p:spPr bwMode="auto">
            <a:xfrm>
              <a:off x="7394575" y="3200400"/>
              <a:ext cx="647700"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GB" sz="1200" b="1">
                  <a:solidFill>
                    <a:srgbClr val="000000"/>
                  </a:solidFill>
                  <a:latin typeface="Arial Narrow" pitchFamily="34" charset="0"/>
                </a:rPr>
                <a:t>BMTS</a:t>
              </a:r>
            </a:p>
          </p:txBody>
        </p:sp>
        <p:sp>
          <p:nvSpPr>
            <p:cNvPr id="47229" name="Rectangle 210"/>
            <p:cNvSpPr>
              <a:spLocks noChangeArrowheads="1"/>
            </p:cNvSpPr>
            <p:nvPr/>
          </p:nvSpPr>
          <p:spPr bwMode="auto">
            <a:xfrm>
              <a:off x="6540500" y="3200400"/>
              <a:ext cx="649288"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PAFTSTS</a:t>
              </a:r>
            </a:p>
          </p:txBody>
        </p:sp>
      </p:grpSp>
      <p:sp>
        <p:nvSpPr>
          <p:cNvPr id="47158" name="Rectangle 464">
            <a:hlinkClick r:id="rId37" action="ppaction://hlinkpres?slideindex=19&amp;slidetitle=Slide 19" tooltip="Tactical Operations Group 6 &amp; 8"/>
          </p:cNvPr>
          <p:cNvSpPr>
            <a:spLocks noChangeArrowheads="1"/>
          </p:cNvSpPr>
          <p:nvPr/>
        </p:nvSpPr>
        <p:spPr bwMode="auto">
          <a:xfrm>
            <a:off x="2005013" y="2943225"/>
            <a:ext cx="598487"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TOGs</a:t>
            </a:r>
          </a:p>
        </p:txBody>
      </p:sp>
      <p:sp>
        <p:nvSpPr>
          <p:cNvPr id="47159" name="Line 469"/>
          <p:cNvSpPr>
            <a:spLocks noChangeShapeType="1"/>
          </p:cNvSpPr>
          <p:nvPr/>
        </p:nvSpPr>
        <p:spPr bwMode="auto">
          <a:xfrm>
            <a:off x="334963" y="2619375"/>
            <a:ext cx="107950"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160" name="Line 22"/>
          <p:cNvSpPr>
            <a:spLocks noChangeShapeType="1"/>
          </p:cNvSpPr>
          <p:nvPr/>
        </p:nvSpPr>
        <p:spPr bwMode="auto">
          <a:xfrm flipV="1">
            <a:off x="1101725" y="4772025"/>
            <a:ext cx="6921500"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161" name="Line 450"/>
          <p:cNvSpPr>
            <a:spLocks noChangeShapeType="1"/>
          </p:cNvSpPr>
          <p:nvPr/>
        </p:nvSpPr>
        <p:spPr bwMode="auto">
          <a:xfrm>
            <a:off x="1892300" y="3133725"/>
            <a:ext cx="104775"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162" name="Rectangle 495"/>
          <p:cNvSpPr>
            <a:spLocks noChangeArrowheads="1"/>
          </p:cNvSpPr>
          <p:nvPr/>
        </p:nvSpPr>
        <p:spPr bwMode="auto">
          <a:xfrm>
            <a:off x="519113" y="3024188"/>
            <a:ext cx="598487"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7163" name="Rectangle 487"/>
          <p:cNvSpPr>
            <a:spLocks noChangeArrowheads="1"/>
          </p:cNvSpPr>
          <p:nvPr/>
        </p:nvSpPr>
        <p:spPr bwMode="auto">
          <a:xfrm>
            <a:off x="495300" y="2998788"/>
            <a:ext cx="600075"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7164" name="Rectangle 483"/>
          <p:cNvSpPr>
            <a:spLocks noChangeArrowheads="1"/>
          </p:cNvSpPr>
          <p:nvPr/>
        </p:nvSpPr>
        <p:spPr bwMode="auto">
          <a:xfrm>
            <a:off x="471488" y="2973388"/>
            <a:ext cx="600075"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7165" name="Rectangle 488"/>
          <p:cNvSpPr>
            <a:spLocks noChangeArrowheads="1"/>
          </p:cNvSpPr>
          <p:nvPr/>
        </p:nvSpPr>
        <p:spPr bwMode="auto">
          <a:xfrm>
            <a:off x="452438" y="2952750"/>
            <a:ext cx="600075" cy="393700"/>
          </a:xfrm>
          <a:prstGeom prst="rect">
            <a:avLst/>
          </a:prstGeom>
          <a:solidFill>
            <a:schemeClr val="bg1"/>
          </a:solidFill>
          <a:ln w="3175">
            <a:solidFill>
              <a:schemeClr val="tx1"/>
            </a:solidFill>
            <a:miter lim="800000"/>
            <a:headEnd/>
            <a:tailEnd/>
          </a:ln>
        </p:spPr>
        <p:txBody>
          <a:bodyPr wrap="none" lIns="80381" tIns="40191" rIns="80381" bIns="40191" anchor="ctr"/>
          <a:lstStyle/>
          <a:p>
            <a:pPr algn="ctr" eaLnBrk="0" hangingPunct="0"/>
            <a:r>
              <a:rPr lang="en-US" sz="1000" b="1">
                <a:solidFill>
                  <a:srgbClr val="000000"/>
                </a:solidFill>
                <a:latin typeface="Arial Narrow" pitchFamily="34" charset="0"/>
              </a:rPr>
              <a:t> </a:t>
            </a:r>
          </a:p>
        </p:txBody>
      </p:sp>
      <p:sp>
        <p:nvSpPr>
          <p:cNvPr id="47166" name="Line 470"/>
          <p:cNvSpPr>
            <a:spLocks noChangeShapeType="1"/>
          </p:cNvSpPr>
          <p:nvPr/>
        </p:nvSpPr>
        <p:spPr bwMode="auto">
          <a:xfrm>
            <a:off x="328613" y="3106738"/>
            <a:ext cx="106362" cy="0"/>
          </a:xfrm>
          <a:prstGeom prst="line">
            <a:avLst/>
          </a:prstGeom>
          <a:noFill/>
          <a:ln w="38100">
            <a:solidFill>
              <a:srgbClr val="00B0F0"/>
            </a:solidFill>
            <a:round/>
            <a:headEnd/>
            <a:tailEnd/>
          </a:ln>
        </p:spPr>
        <p:txBody>
          <a:bodyPr wrap="none" lIns="79827" tIns="39914" rIns="79827" bIns="39914" anchor="ctr"/>
          <a:lstStyle/>
          <a:p>
            <a:endParaRPr lang="en-US"/>
          </a:p>
        </p:txBody>
      </p:sp>
      <p:sp>
        <p:nvSpPr>
          <p:cNvPr id="47167" name="Rectangle 480">
            <a:hlinkClick r:id="rId6" action="ppaction://hlinkpres?slideindex=19&amp;slidetitle=Slide 19" tooltip="Tactical Operations Group 9~12, Sanga-Sanga"/>
          </p:cNvPr>
          <p:cNvSpPr>
            <a:spLocks noChangeArrowheads="1"/>
          </p:cNvSpPr>
          <p:nvPr/>
        </p:nvSpPr>
        <p:spPr bwMode="auto">
          <a:xfrm>
            <a:off x="431800" y="2927350"/>
            <a:ext cx="600075" cy="393700"/>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TOGs</a:t>
            </a:r>
          </a:p>
        </p:txBody>
      </p:sp>
      <p:sp>
        <p:nvSpPr>
          <p:cNvPr id="47168" name="Line 375"/>
          <p:cNvSpPr>
            <a:spLocks noChangeShapeType="1"/>
          </p:cNvSpPr>
          <p:nvPr/>
        </p:nvSpPr>
        <p:spPr bwMode="auto">
          <a:xfrm>
            <a:off x="633413" y="6162675"/>
            <a:ext cx="7013575" cy="14288"/>
          </a:xfrm>
          <a:prstGeom prst="line">
            <a:avLst/>
          </a:prstGeom>
          <a:noFill/>
          <a:ln w="38100">
            <a:solidFill>
              <a:srgbClr val="00B0F0"/>
            </a:solidFill>
            <a:round/>
            <a:headEnd/>
            <a:tailEnd/>
          </a:ln>
        </p:spPr>
        <p:txBody>
          <a:bodyPr lIns="79827" tIns="79827" rIns="79827" bIns="79827"/>
          <a:lstStyle/>
          <a:p>
            <a:endParaRPr lang="en-US"/>
          </a:p>
        </p:txBody>
      </p:sp>
      <p:grpSp>
        <p:nvGrpSpPr>
          <p:cNvPr id="47169" name="Group 328"/>
          <p:cNvGrpSpPr>
            <a:grpSpLocks/>
          </p:cNvGrpSpPr>
          <p:nvPr/>
        </p:nvGrpSpPr>
        <p:grpSpPr bwMode="auto">
          <a:xfrm>
            <a:off x="4743450" y="1671638"/>
            <a:ext cx="760413" cy="2541587"/>
            <a:chOff x="4572000" y="1472375"/>
            <a:chExt cx="824123" cy="2540347"/>
          </a:xfrm>
        </p:grpSpPr>
        <p:grpSp>
          <p:nvGrpSpPr>
            <p:cNvPr id="47202" name="Group 329"/>
            <p:cNvGrpSpPr>
              <a:grpSpLocks/>
            </p:cNvGrpSpPr>
            <p:nvPr/>
          </p:nvGrpSpPr>
          <p:grpSpPr bwMode="auto">
            <a:xfrm>
              <a:off x="4572000" y="1472375"/>
              <a:ext cx="798513" cy="1587500"/>
              <a:chOff x="10021887" y="1371600"/>
              <a:chExt cx="798513" cy="1587500"/>
            </a:xfrm>
          </p:grpSpPr>
          <p:sp>
            <p:nvSpPr>
              <p:cNvPr id="47208" name="Rectangle 165"/>
              <p:cNvSpPr>
                <a:spLocks noChangeArrowheads="1"/>
              </p:cNvSpPr>
              <p:nvPr/>
            </p:nvSpPr>
            <p:spPr bwMode="auto">
              <a:xfrm>
                <a:off x="10171112" y="2063750"/>
                <a:ext cx="649288" cy="395288"/>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r>
                  <a:rPr lang="en-US" sz="1200" b="1">
                    <a:solidFill>
                      <a:srgbClr val="000000"/>
                    </a:solidFill>
                    <a:latin typeface="Arial Narrow" pitchFamily="34" charset="0"/>
                  </a:rPr>
                  <a:t> 5FW</a:t>
                </a:r>
              </a:p>
            </p:txBody>
          </p:sp>
          <p:sp>
            <p:nvSpPr>
              <p:cNvPr id="337" name="Rectangle 171"/>
              <p:cNvSpPr>
                <a:spLocks noChangeArrowheads="1"/>
              </p:cNvSpPr>
              <p:nvPr/>
            </p:nvSpPr>
            <p:spPr bwMode="auto">
              <a:xfrm>
                <a:off x="10171572" y="2564817"/>
                <a:ext cx="648630" cy="393508"/>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defRPr/>
                </a:pPr>
                <a:r>
                  <a:rPr lang="en-US" sz="1050" b="1" dirty="0">
                    <a:solidFill>
                      <a:srgbClr val="000000"/>
                    </a:solidFill>
                    <a:latin typeface="Arial Narrow" pitchFamily="34" charset="0"/>
                    <a:ea typeface="ＭＳ Ｐゴシック" panose="020B0600070205080204" pitchFamily="34" charset="-128"/>
                  </a:rPr>
                  <a:t> 580ACWW</a:t>
                </a:r>
              </a:p>
            </p:txBody>
          </p:sp>
          <p:sp>
            <p:nvSpPr>
              <p:cNvPr id="47210" name="Line 413"/>
              <p:cNvSpPr>
                <a:spLocks noChangeShapeType="1"/>
              </p:cNvSpPr>
              <p:nvPr/>
            </p:nvSpPr>
            <p:spPr bwMode="auto">
              <a:xfrm flipH="1">
                <a:off x="10052635" y="1850911"/>
                <a:ext cx="0" cy="914400"/>
              </a:xfrm>
              <a:prstGeom prst="line">
                <a:avLst/>
              </a:prstGeom>
              <a:noFill/>
              <a:ln w="38100">
                <a:solidFill>
                  <a:srgbClr val="00B0F0"/>
                </a:solidFill>
                <a:round/>
                <a:headEnd/>
                <a:tailEnd/>
              </a:ln>
            </p:spPr>
            <p:txBody>
              <a:bodyPr lIns="79827" tIns="39914" rIns="79827" bIns="39914"/>
              <a:lstStyle/>
              <a:p>
                <a:endParaRPr lang="en-US"/>
              </a:p>
            </p:txBody>
          </p:sp>
          <p:sp>
            <p:nvSpPr>
              <p:cNvPr id="47211" name="Line 408"/>
              <p:cNvSpPr>
                <a:spLocks noChangeShapeType="1"/>
              </p:cNvSpPr>
              <p:nvPr/>
            </p:nvSpPr>
            <p:spPr bwMode="auto">
              <a:xfrm>
                <a:off x="10055225" y="2760663"/>
                <a:ext cx="115887" cy="0"/>
              </a:xfrm>
              <a:prstGeom prst="line">
                <a:avLst/>
              </a:prstGeom>
              <a:noFill/>
              <a:ln w="38100">
                <a:solidFill>
                  <a:srgbClr val="00B0F0"/>
                </a:solidFill>
                <a:round/>
                <a:headEnd/>
                <a:tailEnd/>
              </a:ln>
            </p:spPr>
            <p:txBody>
              <a:bodyPr lIns="79827" tIns="39914" rIns="79827" bIns="39914"/>
              <a:lstStyle/>
              <a:p>
                <a:endParaRPr lang="en-US"/>
              </a:p>
            </p:txBody>
          </p:sp>
          <p:sp>
            <p:nvSpPr>
              <p:cNvPr id="47212" name="Line 410"/>
              <p:cNvSpPr>
                <a:spLocks noChangeShapeType="1"/>
              </p:cNvSpPr>
              <p:nvPr/>
            </p:nvSpPr>
            <p:spPr bwMode="auto">
              <a:xfrm>
                <a:off x="10055225" y="2260600"/>
                <a:ext cx="115887" cy="0"/>
              </a:xfrm>
              <a:prstGeom prst="line">
                <a:avLst/>
              </a:prstGeom>
              <a:noFill/>
              <a:ln w="38100">
                <a:solidFill>
                  <a:srgbClr val="00B0F0"/>
                </a:solidFill>
                <a:round/>
                <a:headEnd/>
                <a:tailEnd/>
              </a:ln>
            </p:spPr>
            <p:txBody>
              <a:bodyPr lIns="79827" tIns="39914" rIns="79827" bIns="39914"/>
              <a:lstStyle/>
              <a:p>
                <a:endParaRPr lang="en-US"/>
              </a:p>
            </p:txBody>
          </p:sp>
          <p:sp>
            <p:nvSpPr>
              <p:cNvPr id="47213" name="Rectangle 162"/>
              <p:cNvSpPr>
                <a:spLocks noChangeArrowheads="1"/>
              </p:cNvSpPr>
              <p:nvPr/>
            </p:nvSpPr>
            <p:spPr bwMode="auto">
              <a:xfrm>
                <a:off x="10021887" y="1587500"/>
                <a:ext cx="795338" cy="395287"/>
              </a:xfrm>
              <a:prstGeom prst="rect">
                <a:avLst/>
              </a:prstGeom>
              <a:solidFill>
                <a:srgbClr val="0033CC"/>
              </a:solidFill>
              <a:ln w="9525">
                <a:solidFill>
                  <a:schemeClr val="tx1"/>
                </a:solidFill>
                <a:miter lim="800000"/>
                <a:headEnd/>
                <a:tailEnd/>
              </a:ln>
            </p:spPr>
            <p:txBody>
              <a:bodyPr wrap="none" lIns="92075" tIns="46038" rIns="92075" bIns="46038" anchor="ctr"/>
              <a:lstStyle/>
              <a:p>
                <a:pPr algn="ctr" eaLnBrk="0" hangingPunct="0"/>
                <a:r>
                  <a:rPr lang="en-US" sz="1400" b="1">
                    <a:solidFill>
                      <a:srgbClr val="FFFF00"/>
                    </a:solidFill>
                    <a:latin typeface="Arial Narrow" pitchFamily="34" charset="0"/>
                  </a:rPr>
                  <a:t> ADC</a:t>
                </a:r>
              </a:p>
            </p:txBody>
          </p:sp>
          <p:sp>
            <p:nvSpPr>
              <p:cNvPr id="47214" name="Line 381"/>
              <p:cNvSpPr>
                <a:spLocks noChangeShapeType="1"/>
              </p:cNvSpPr>
              <p:nvPr/>
            </p:nvSpPr>
            <p:spPr bwMode="auto">
              <a:xfrm>
                <a:off x="10450512" y="1371600"/>
                <a:ext cx="0" cy="201613"/>
              </a:xfrm>
              <a:prstGeom prst="line">
                <a:avLst/>
              </a:prstGeom>
              <a:noFill/>
              <a:ln w="38100">
                <a:solidFill>
                  <a:srgbClr val="00B0F0"/>
                </a:solidFill>
                <a:round/>
                <a:headEnd/>
                <a:tailEnd/>
              </a:ln>
            </p:spPr>
            <p:txBody>
              <a:bodyPr wrap="none" lIns="79827" tIns="39914" rIns="79827" bIns="39914" anchor="ctr"/>
              <a:lstStyle/>
              <a:p>
                <a:endParaRPr lang="en-US"/>
              </a:p>
            </p:txBody>
          </p:sp>
        </p:grpSp>
        <p:sp>
          <p:nvSpPr>
            <p:cNvPr id="331" name="Rectangle 171"/>
            <p:cNvSpPr>
              <a:spLocks noChangeArrowheads="1"/>
            </p:cNvSpPr>
            <p:nvPr/>
          </p:nvSpPr>
          <p:spPr bwMode="auto">
            <a:xfrm>
              <a:off x="4721685" y="3152717"/>
              <a:ext cx="650351" cy="393508"/>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defRPr/>
              </a:pPr>
              <a:r>
                <a:rPr lang="en-US" sz="1050" b="1" dirty="0">
                  <a:solidFill>
                    <a:srgbClr val="000000"/>
                  </a:solidFill>
                  <a:latin typeface="Arial Narrow" pitchFamily="34" charset="0"/>
                  <a:ea typeface="ＭＳ Ｐゴシック" panose="020B0600070205080204" pitchFamily="34" charset="-128"/>
                </a:rPr>
                <a:t> 780GBADG</a:t>
              </a:r>
            </a:p>
          </p:txBody>
        </p:sp>
        <p:sp>
          <p:nvSpPr>
            <p:cNvPr id="47204" name="Line 408"/>
            <p:cNvSpPr>
              <a:spLocks noChangeShapeType="1"/>
            </p:cNvSpPr>
            <p:nvPr/>
          </p:nvSpPr>
          <p:spPr bwMode="auto">
            <a:xfrm>
              <a:off x="4606504" y="3348459"/>
              <a:ext cx="115887" cy="0"/>
            </a:xfrm>
            <a:prstGeom prst="line">
              <a:avLst/>
            </a:prstGeom>
            <a:noFill/>
            <a:ln w="38100">
              <a:solidFill>
                <a:srgbClr val="00B0F0"/>
              </a:solidFill>
              <a:prstDash val="sysDot"/>
              <a:round/>
              <a:headEnd/>
              <a:tailEnd/>
            </a:ln>
          </p:spPr>
          <p:txBody>
            <a:bodyPr lIns="79827" tIns="39914" rIns="79827" bIns="39914"/>
            <a:lstStyle/>
            <a:p>
              <a:endParaRPr lang="en-US"/>
            </a:p>
          </p:txBody>
        </p:sp>
        <p:sp>
          <p:nvSpPr>
            <p:cNvPr id="333" name="Rectangle 171"/>
            <p:cNvSpPr>
              <a:spLocks noChangeArrowheads="1"/>
            </p:cNvSpPr>
            <p:nvPr/>
          </p:nvSpPr>
          <p:spPr bwMode="auto">
            <a:xfrm>
              <a:off x="4747492" y="3619214"/>
              <a:ext cx="648631" cy="393508"/>
            </a:xfrm>
            <a:prstGeom prst="rect">
              <a:avLst/>
            </a:prstGeom>
            <a:solidFill>
              <a:schemeClr val="bg1"/>
            </a:solidFill>
            <a:ln w="9525">
              <a:solidFill>
                <a:schemeClr val="tx1"/>
              </a:solidFill>
              <a:miter lim="800000"/>
              <a:headEnd/>
              <a:tailEnd/>
            </a:ln>
          </p:spPr>
          <p:txBody>
            <a:bodyPr wrap="none" lIns="80381" tIns="40191" rIns="80381" bIns="40191" anchor="ctr"/>
            <a:lstStyle/>
            <a:p>
              <a:pPr algn="ctr" eaLnBrk="0" hangingPunct="0">
                <a:defRPr/>
              </a:pPr>
              <a:r>
                <a:rPr lang="en-US" sz="1050" b="1" dirty="0">
                  <a:solidFill>
                    <a:srgbClr val="000000"/>
                  </a:solidFill>
                  <a:latin typeface="Arial Narrow" pitchFamily="34" charset="0"/>
                  <a:ea typeface="ＭＳ Ｐゴシック" panose="020B0600070205080204" pitchFamily="34" charset="-128"/>
                </a:rPr>
                <a:t> </a:t>
              </a:r>
              <a:r>
                <a:rPr lang="en-US" sz="1050" b="1" dirty="0" err="1">
                  <a:solidFill>
                    <a:srgbClr val="000000"/>
                  </a:solidFill>
                  <a:latin typeface="Arial Narrow" pitchFamily="34" charset="0"/>
                  <a:ea typeface="ＭＳ Ｐゴシック" panose="020B0600070205080204" pitchFamily="34" charset="-128"/>
                </a:rPr>
                <a:t>ASSW</a:t>
              </a:r>
              <a:endParaRPr lang="en-US" sz="1050" b="1" dirty="0">
                <a:solidFill>
                  <a:srgbClr val="000000"/>
                </a:solidFill>
                <a:latin typeface="Arial Narrow" pitchFamily="34" charset="0"/>
                <a:ea typeface="ＭＳ Ｐゴシック" panose="020B0600070205080204" pitchFamily="34" charset="-128"/>
              </a:endParaRPr>
            </a:p>
          </p:txBody>
        </p:sp>
        <p:sp>
          <p:nvSpPr>
            <p:cNvPr id="47206" name="Line 408"/>
            <p:cNvSpPr>
              <a:spLocks noChangeShapeType="1"/>
            </p:cNvSpPr>
            <p:nvPr/>
          </p:nvSpPr>
          <p:spPr bwMode="auto">
            <a:xfrm>
              <a:off x="4630948" y="3814285"/>
              <a:ext cx="115887" cy="0"/>
            </a:xfrm>
            <a:prstGeom prst="line">
              <a:avLst/>
            </a:prstGeom>
            <a:noFill/>
            <a:ln w="38100">
              <a:solidFill>
                <a:srgbClr val="00B0F0"/>
              </a:solidFill>
              <a:prstDash val="sysDot"/>
              <a:round/>
              <a:headEnd/>
              <a:tailEnd/>
            </a:ln>
          </p:spPr>
          <p:txBody>
            <a:bodyPr lIns="79827" tIns="39914" rIns="79827" bIns="39914"/>
            <a:lstStyle/>
            <a:p>
              <a:endParaRPr lang="en-US"/>
            </a:p>
          </p:txBody>
        </p:sp>
        <p:sp>
          <p:nvSpPr>
            <p:cNvPr id="47207" name="Line 413"/>
            <p:cNvSpPr>
              <a:spLocks noChangeShapeType="1"/>
            </p:cNvSpPr>
            <p:nvPr/>
          </p:nvSpPr>
          <p:spPr bwMode="auto">
            <a:xfrm flipH="1">
              <a:off x="4606504" y="2904226"/>
              <a:ext cx="0" cy="914400"/>
            </a:xfrm>
            <a:prstGeom prst="line">
              <a:avLst/>
            </a:prstGeom>
            <a:noFill/>
            <a:ln w="38100">
              <a:solidFill>
                <a:srgbClr val="00B0F0"/>
              </a:solidFill>
              <a:prstDash val="sysDot"/>
              <a:round/>
              <a:headEnd/>
              <a:tailEnd/>
            </a:ln>
          </p:spPr>
          <p:txBody>
            <a:bodyPr lIns="79827" tIns="39914" rIns="79827" bIns="39914"/>
            <a:lstStyle/>
            <a:p>
              <a:endParaRPr lang="en-US"/>
            </a:p>
          </p:txBody>
        </p:sp>
      </p:grpSp>
      <p:grpSp>
        <p:nvGrpSpPr>
          <p:cNvPr id="29" name="Group 167"/>
          <p:cNvGrpSpPr>
            <a:grpSpLocks/>
          </p:cNvGrpSpPr>
          <p:nvPr/>
        </p:nvGrpSpPr>
        <p:grpSpPr bwMode="auto">
          <a:xfrm>
            <a:off x="620713" y="2105025"/>
            <a:ext cx="4113212" cy="4078288"/>
            <a:chOff x="671830" y="1904998"/>
            <a:chExt cx="4457320" cy="4078582"/>
          </a:xfrm>
        </p:grpSpPr>
        <p:grpSp>
          <p:nvGrpSpPr>
            <p:cNvPr id="47190" name="Group 168"/>
            <p:cNvGrpSpPr>
              <a:grpSpLocks/>
            </p:cNvGrpSpPr>
            <p:nvPr/>
          </p:nvGrpSpPr>
          <p:grpSpPr bwMode="auto">
            <a:xfrm>
              <a:off x="671830" y="1904998"/>
              <a:ext cx="4457320" cy="4078582"/>
              <a:chOff x="671830" y="1904998"/>
              <a:chExt cx="4457320" cy="4078582"/>
            </a:xfrm>
          </p:grpSpPr>
          <p:grpSp>
            <p:nvGrpSpPr>
              <p:cNvPr id="47192" name="Group 170"/>
              <p:cNvGrpSpPr>
                <a:grpSpLocks/>
              </p:cNvGrpSpPr>
              <p:nvPr/>
            </p:nvGrpSpPr>
            <p:grpSpPr bwMode="auto">
              <a:xfrm>
                <a:off x="671830" y="1904998"/>
                <a:ext cx="4457320" cy="4069608"/>
                <a:chOff x="671830" y="1904998"/>
                <a:chExt cx="4457320" cy="4069608"/>
              </a:xfrm>
            </p:grpSpPr>
            <p:grpSp>
              <p:nvGrpSpPr>
                <p:cNvPr id="47194" name="Group 172"/>
                <p:cNvGrpSpPr>
                  <a:grpSpLocks/>
                </p:cNvGrpSpPr>
                <p:nvPr/>
              </p:nvGrpSpPr>
              <p:grpSpPr bwMode="auto">
                <a:xfrm>
                  <a:off x="685800" y="1904998"/>
                  <a:ext cx="4443350" cy="4069608"/>
                  <a:chOff x="685800" y="1904998"/>
                  <a:chExt cx="4443350" cy="4069608"/>
                </a:xfrm>
              </p:grpSpPr>
              <p:cxnSp>
                <p:nvCxnSpPr>
                  <p:cNvPr id="175" name="Straight Connector 174"/>
                  <p:cNvCxnSpPr/>
                  <p:nvPr/>
                </p:nvCxnSpPr>
                <p:spPr>
                  <a:xfrm rot="10800000" flipV="1">
                    <a:off x="4724878" y="1904998"/>
                    <a:ext cx="404272"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a:off x="3657935" y="2971808"/>
                    <a:ext cx="2132166" cy="172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0800000">
                    <a:off x="701074" y="4038752"/>
                    <a:ext cx="4023804" cy="158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863061" y="4380816"/>
                    <a:ext cx="685849" cy="172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rot="5400000">
                    <a:off x="2288867" y="4388027"/>
                    <a:ext cx="69855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rot="5400000">
                    <a:off x="-274121" y="5014341"/>
                    <a:ext cx="1919426"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174" name="Straight Connector 173"/>
                <p:cNvCxnSpPr/>
                <p:nvPr/>
              </p:nvCxnSpPr>
              <p:spPr>
                <a:xfrm rot="10800000">
                  <a:off x="671830" y="5607315"/>
                  <a:ext cx="731131" cy="158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172" name="Straight Connector 171"/>
              <p:cNvCxnSpPr/>
              <p:nvPr/>
            </p:nvCxnSpPr>
            <p:spPr>
              <a:xfrm rot="5400000">
                <a:off x="1212644" y="5800144"/>
                <a:ext cx="365151" cy="172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170" name="Straight Connector 169"/>
            <p:cNvCxnSpPr/>
            <p:nvPr/>
          </p:nvCxnSpPr>
          <p:spPr>
            <a:xfrm rot="5400000">
              <a:off x="3969610" y="4388027"/>
              <a:ext cx="69855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347" name="Rectangle 346"/>
          <p:cNvSpPr/>
          <p:nvPr/>
        </p:nvSpPr>
        <p:spPr>
          <a:xfrm>
            <a:off x="4552950" y="1771650"/>
            <a:ext cx="1117600" cy="2684463"/>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PH"/>
          </a:p>
        </p:txBody>
      </p:sp>
      <p:grpSp>
        <p:nvGrpSpPr>
          <p:cNvPr id="47105" name="Group 5"/>
          <p:cNvGrpSpPr>
            <a:grpSpLocks/>
          </p:cNvGrpSpPr>
          <p:nvPr/>
        </p:nvGrpSpPr>
        <p:grpSpPr bwMode="auto">
          <a:xfrm>
            <a:off x="6823075" y="2316163"/>
            <a:ext cx="1992313" cy="993775"/>
            <a:chOff x="7391400" y="2116507"/>
            <a:chExt cx="2157915" cy="994084"/>
          </a:xfrm>
        </p:grpSpPr>
        <p:sp>
          <p:nvSpPr>
            <p:cNvPr id="348" name="Line Callout 2 347"/>
            <p:cNvSpPr/>
            <p:nvPr/>
          </p:nvSpPr>
          <p:spPr bwMode="auto">
            <a:xfrm>
              <a:off x="7391400" y="2133974"/>
              <a:ext cx="2133843" cy="944857"/>
            </a:xfrm>
            <a:prstGeom prst="borderCallout2">
              <a:avLst>
                <a:gd name="adj1" fmla="val 54622"/>
                <a:gd name="adj2" fmla="val -1356"/>
                <a:gd name="adj3" fmla="val 54323"/>
                <a:gd name="adj4" fmla="val -7697"/>
                <a:gd name="adj5" fmla="val 289084"/>
                <a:gd name="adj6" fmla="val -210043"/>
              </a:avLst>
            </a:prstGeom>
            <a:solidFill>
              <a:schemeClr val="accent2">
                <a:lumMod val="40000"/>
                <a:lumOff val="60000"/>
              </a:schemeClr>
            </a:solidFill>
            <a:ln w="9525">
              <a:solidFill>
                <a:schemeClr val="tx1"/>
              </a:solidFill>
              <a:round/>
              <a:headEnd/>
              <a:tailEnd/>
            </a:ln>
          </p:spPr>
          <p:txBody>
            <a:bodyPr wrap="none" anchor="ctr"/>
            <a:lstStyle/>
            <a:p>
              <a:pPr algn="ctr" eaLnBrk="0" hangingPunct="0">
                <a:defRPr/>
              </a:pPr>
              <a:endParaRPr lang="en-PH">
                <a:solidFill>
                  <a:schemeClr val="bg1"/>
                </a:solidFill>
                <a:ea typeface="ＭＳ Ｐゴシック" panose="020B0600070205080204" pitchFamily="34" charset="-128"/>
              </a:endParaRPr>
            </a:p>
          </p:txBody>
        </p:sp>
        <p:pic>
          <p:nvPicPr>
            <p:cNvPr id="47189" name="Picture 4"/>
            <p:cNvPicPr>
              <a:picLocks noChangeAspect="1"/>
            </p:cNvPicPr>
            <p:nvPr/>
          </p:nvPicPr>
          <p:blipFill>
            <a:blip r:embed="rId38" cstate="print"/>
            <a:srcRect/>
            <a:stretch>
              <a:fillRect/>
            </a:stretch>
          </p:blipFill>
          <p:spPr bwMode="auto">
            <a:xfrm>
              <a:off x="7693134" y="2116507"/>
              <a:ext cx="1856181" cy="994084"/>
            </a:xfrm>
            <a:prstGeom prst="rect">
              <a:avLst/>
            </a:prstGeom>
            <a:noFill/>
            <a:ln w="9525">
              <a:solidFill>
                <a:schemeClr val="tx1"/>
              </a:solidFill>
              <a:miter lim="800000"/>
              <a:headEnd/>
              <a:tailEnd/>
            </a:ln>
          </p:spPr>
        </p:pic>
      </p:grpSp>
      <p:grpSp>
        <p:nvGrpSpPr>
          <p:cNvPr id="47106" name="Group 8"/>
          <p:cNvGrpSpPr>
            <a:grpSpLocks/>
          </p:cNvGrpSpPr>
          <p:nvPr/>
        </p:nvGrpSpPr>
        <p:grpSpPr bwMode="auto">
          <a:xfrm>
            <a:off x="6611938" y="3389313"/>
            <a:ext cx="2143125" cy="1069975"/>
            <a:chOff x="7162801" y="3189975"/>
            <a:chExt cx="2322284" cy="1070025"/>
          </a:xfrm>
        </p:grpSpPr>
        <p:sp>
          <p:nvSpPr>
            <p:cNvPr id="349" name="Line Callout 2 348"/>
            <p:cNvSpPr/>
            <p:nvPr/>
          </p:nvSpPr>
          <p:spPr bwMode="auto">
            <a:xfrm>
              <a:off x="7352024" y="3245540"/>
              <a:ext cx="2133061" cy="946194"/>
            </a:xfrm>
            <a:prstGeom prst="borderCallout2">
              <a:avLst>
                <a:gd name="adj1" fmla="val 54622"/>
                <a:gd name="adj2" fmla="val -1356"/>
                <a:gd name="adj3" fmla="val 54323"/>
                <a:gd name="adj4" fmla="val -7697"/>
                <a:gd name="adj5" fmla="val 163207"/>
                <a:gd name="adj6" fmla="val -124013"/>
              </a:avLst>
            </a:prstGeom>
            <a:solidFill>
              <a:schemeClr val="accent2">
                <a:lumMod val="40000"/>
                <a:lumOff val="60000"/>
              </a:schemeClr>
            </a:solidFill>
            <a:ln w="9525">
              <a:solidFill>
                <a:schemeClr val="tx1"/>
              </a:solidFill>
              <a:round/>
              <a:headEnd/>
              <a:tailEnd/>
            </a:ln>
          </p:spPr>
          <p:txBody>
            <a:bodyPr wrap="none" anchor="ctr"/>
            <a:lstStyle/>
            <a:p>
              <a:pPr algn="ctr" eaLnBrk="0" hangingPunct="0">
                <a:defRPr/>
              </a:pPr>
              <a:endParaRPr lang="en-PH">
                <a:solidFill>
                  <a:schemeClr val="bg1"/>
                </a:solidFill>
                <a:ea typeface="ＭＳ Ｐゴシック" panose="020B0600070205080204" pitchFamily="34" charset="-128"/>
              </a:endParaRPr>
            </a:p>
          </p:txBody>
        </p:sp>
        <p:pic>
          <p:nvPicPr>
            <p:cNvPr id="47186" name="Picture 6"/>
            <p:cNvPicPr>
              <a:picLocks noChangeAspect="1"/>
            </p:cNvPicPr>
            <p:nvPr/>
          </p:nvPicPr>
          <p:blipFill>
            <a:blip r:embed="rId39" cstate="print"/>
            <a:srcRect/>
            <a:stretch>
              <a:fillRect/>
            </a:stretch>
          </p:blipFill>
          <p:spPr bwMode="auto">
            <a:xfrm>
              <a:off x="7162801" y="3189975"/>
              <a:ext cx="1289710" cy="873979"/>
            </a:xfrm>
            <a:prstGeom prst="rect">
              <a:avLst/>
            </a:prstGeom>
            <a:noFill/>
            <a:ln w="9525">
              <a:solidFill>
                <a:schemeClr val="tx1"/>
              </a:solidFill>
              <a:miter lim="800000"/>
              <a:headEnd/>
              <a:tailEnd/>
            </a:ln>
          </p:spPr>
        </p:pic>
        <p:pic>
          <p:nvPicPr>
            <p:cNvPr id="47187" name="Picture 7"/>
            <p:cNvPicPr>
              <a:picLocks noChangeAspect="1"/>
            </p:cNvPicPr>
            <p:nvPr/>
          </p:nvPicPr>
          <p:blipFill>
            <a:blip r:embed="rId40" cstate="print"/>
            <a:srcRect/>
            <a:stretch>
              <a:fillRect/>
            </a:stretch>
          </p:blipFill>
          <p:spPr bwMode="auto">
            <a:xfrm>
              <a:off x="8263172" y="3429000"/>
              <a:ext cx="1109428" cy="831000"/>
            </a:xfrm>
            <a:prstGeom prst="rect">
              <a:avLst/>
            </a:prstGeom>
            <a:noFill/>
            <a:ln w="9525">
              <a:solidFill>
                <a:schemeClr val="tx1"/>
              </a:solidFill>
              <a:miter lim="800000"/>
              <a:headEnd/>
              <a:tailEnd/>
            </a:ln>
          </p:spPr>
        </p:pic>
      </p:grpSp>
      <p:grpSp>
        <p:nvGrpSpPr>
          <p:cNvPr id="47126" name="Group 10"/>
          <p:cNvGrpSpPr>
            <a:grpSpLocks/>
          </p:cNvGrpSpPr>
          <p:nvPr/>
        </p:nvGrpSpPr>
        <p:grpSpPr bwMode="auto">
          <a:xfrm>
            <a:off x="6786563" y="4513263"/>
            <a:ext cx="1968500" cy="944562"/>
            <a:chOff x="7351485" y="4313092"/>
            <a:chExt cx="2133600" cy="944708"/>
          </a:xfrm>
        </p:grpSpPr>
        <p:sp>
          <p:nvSpPr>
            <p:cNvPr id="350" name="Line Callout 2 349"/>
            <p:cNvSpPr/>
            <p:nvPr/>
          </p:nvSpPr>
          <p:spPr bwMode="auto">
            <a:xfrm>
              <a:off x="7351485" y="4313092"/>
              <a:ext cx="2133600" cy="944708"/>
            </a:xfrm>
            <a:prstGeom prst="borderCallout2">
              <a:avLst>
                <a:gd name="adj1" fmla="val 54622"/>
                <a:gd name="adj2" fmla="val -1356"/>
                <a:gd name="adj3" fmla="val 54323"/>
                <a:gd name="adj4" fmla="val -7697"/>
                <a:gd name="adj5" fmla="val 198333"/>
                <a:gd name="adj6" fmla="val -301370"/>
              </a:avLst>
            </a:prstGeom>
            <a:solidFill>
              <a:schemeClr val="accent2">
                <a:lumMod val="40000"/>
                <a:lumOff val="60000"/>
              </a:schemeClr>
            </a:solidFill>
            <a:ln w="9525">
              <a:solidFill>
                <a:schemeClr val="tx1"/>
              </a:solidFill>
              <a:round/>
              <a:headEnd/>
              <a:tailEnd/>
            </a:ln>
          </p:spPr>
          <p:txBody>
            <a:bodyPr wrap="none" anchor="ctr"/>
            <a:lstStyle/>
            <a:p>
              <a:pPr algn="ctr" eaLnBrk="0" hangingPunct="0">
                <a:defRPr/>
              </a:pPr>
              <a:endParaRPr lang="en-PH">
                <a:solidFill>
                  <a:schemeClr val="bg1"/>
                </a:solidFill>
                <a:ea typeface="ＭＳ Ｐゴシック" panose="020B0600070205080204" pitchFamily="34" charset="-128"/>
              </a:endParaRPr>
            </a:p>
          </p:txBody>
        </p:sp>
        <p:pic>
          <p:nvPicPr>
            <p:cNvPr id="47184" name="Picture 9"/>
            <p:cNvPicPr>
              <a:picLocks noChangeAspect="1"/>
            </p:cNvPicPr>
            <p:nvPr/>
          </p:nvPicPr>
          <p:blipFill>
            <a:blip r:embed="rId41" cstate="print"/>
            <a:srcRect t="8763" b="25258"/>
            <a:stretch>
              <a:fillRect/>
            </a:stretch>
          </p:blipFill>
          <p:spPr bwMode="auto">
            <a:xfrm>
              <a:off x="7542839" y="4314975"/>
              <a:ext cx="1753561" cy="866625"/>
            </a:xfrm>
            <a:prstGeom prst="rect">
              <a:avLst/>
            </a:prstGeom>
            <a:noFill/>
            <a:ln w="9525">
              <a:solidFill>
                <a:schemeClr val="tx1"/>
              </a:solidFill>
              <a:miter lim="800000"/>
              <a:headEnd/>
              <a:tailEnd/>
            </a:ln>
          </p:spPr>
        </p:pic>
      </p:grpSp>
      <p:sp>
        <p:nvSpPr>
          <p:cNvPr id="351" name="Line Callout 2 350"/>
          <p:cNvSpPr/>
          <p:nvPr/>
        </p:nvSpPr>
        <p:spPr bwMode="auto">
          <a:xfrm>
            <a:off x="6788150" y="5580063"/>
            <a:ext cx="1970088" cy="944562"/>
          </a:xfrm>
          <a:prstGeom prst="borderCallout2">
            <a:avLst>
              <a:gd name="adj1" fmla="val 54622"/>
              <a:gd name="adj2" fmla="val -1356"/>
              <a:gd name="adj3" fmla="val 54323"/>
              <a:gd name="adj4" fmla="val -7697"/>
              <a:gd name="adj5" fmla="val 93900"/>
              <a:gd name="adj6" fmla="val -267536"/>
            </a:avLst>
          </a:prstGeom>
          <a:solidFill>
            <a:schemeClr val="accent2">
              <a:lumMod val="40000"/>
              <a:lumOff val="60000"/>
            </a:schemeClr>
          </a:solidFill>
          <a:ln w="9525">
            <a:solidFill>
              <a:schemeClr val="tx1"/>
            </a:solidFill>
            <a:round/>
            <a:headEnd/>
            <a:tailEnd/>
          </a:ln>
        </p:spPr>
        <p:txBody>
          <a:bodyPr wrap="none" anchor="ctr"/>
          <a:lstStyle/>
          <a:p>
            <a:pPr algn="ctr" eaLnBrk="0" hangingPunct="0">
              <a:defRPr/>
            </a:pPr>
            <a:endParaRPr lang="en-PH">
              <a:solidFill>
                <a:schemeClr val="bg1"/>
              </a:solidFill>
              <a:ea typeface="ＭＳ Ｐゴシック" panose="020B0600070205080204" pitchFamily="34" charset="-128"/>
            </a:endParaRPr>
          </a:p>
        </p:txBody>
      </p:sp>
      <p:pic>
        <p:nvPicPr>
          <p:cNvPr id="20555" name="Picture 264"/>
          <p:cNvPicPr>
            <a:picLocks noChangeAspect="1"/>
          </p:cNvPicPr>
          <p:nvPr/>
        </p:nvPicPr>
        <p:blipFill>
          <a:blip r:embed="rId42" cstate="print"/>
          <a:srcRect/>
          <a:stretch>
            <a:fillRect/>
          </a:stretch>
        </p:blipFill>
        <p:spPr bwMode="auto">
          <a:xfrm>
            <a:off x="7086600" y="5610225"/>
            <a:ext cx="1358900" cy="904875"/>
          </a:xfrm>
          <a:prstGeom prst="rect">
            <a:avLst/>
          </a:prstGeom>
          <a:noFill/>
          <a:ln w="9525">
            <a:noFill/>
            <a:miter lim="800000"/>
            <a:headEnd/>
            <a:tailEnd/>
          </a:ln>
        </p:spPr>
      </p:pic>
      <p:grpSp>
        <p:nvGrpSpPr>
          <p:cNvPr id="3" name="Group 195"/>
          <p:cNvGrpSpPr>
            <a:grpSpLocks/>
          </p:cNvGrpSpPr>
          <p:nvPr/>
        </p:nvGrpSpPr>
        <p:grpSpPr bwMode="auto">
          <a:xfrm>
            <a:off x="6096000" y="1087438"/>
            <a:ext cx="2738438" cy="944562"/>
            <a:chOff x="6096000" y="1087438"/>
            <a:chExt cx="2738438" cy="944562"/>
          </a:xfrm>
        </p:grpSpPr>
        <p:grpSp>
          <p:nvGrpSpPr>
            <p:cNvPr id="47179" name="Group 196"/>
            <p:cNvGrpSpPr>
              <a:grpSpLocks/>
            </p:cNvGrpSpPr>
            <p:nvPr/>
          </p:nvGrpSpPr>
          <p:grpSpPr bwMode="auto">
            <a:xfrm>
              <a:off x="6513513" y="1087438"/>
              <a:ext cx="2320925" cy="944562"/>
              <a:chOff x="6823075" y="1266825"/>
              <a:chExt cx="2320925" cy="944410"/>
            </a:xfrm>
          </p:grpSpPr>
          <p:sp>
            <p:nvSpPr>
              <p:cNvPr id="2" name="Line Callout 2 1"/>
              <p:cNvSpPr/>
              <p:nvPr/>
            </p:nvSpPr>
            <p:spPr bwMode="auto">
              <a:xfrm>
                <a:off x="6823075" y="1266825"/>
                <a:ext cx="1968500" cy="944410"/>
              </a:xfrm>
              <a:prstGeom prst="borderCallout2">
                <a:avLst>
                  <a:gd name="adj1" fmla="val 54622"/>
                  <a:gd name="adj2" fmla="val -1356"/>
                  <a:gd name="adj3" fmla="val 54323"/>
                  <a:gd name="adj4" fmla="val -7697"/>
                  <a:gd name="adj5" fmla="val 409274"/>
                  <a:gd name="adj6" fmla="val -280807"/>
                </a:avLst>
              </a:prstGeom>
              <a:solidFill>
                <a:schemeClr val="accent2">
                  <a:lumMod val="40000"/>
                  <a:lumOff val="60000"/>
                </a:schemeClr>
              </a:solidFill>
              <a:ln w="9525">
                <a:solidFill>
                  <a:schemeClr val="tx1"/>
                </a:solidFill>
                <a:round/>
                <a:headEnd/>
                <a:tailEnd/>
              </a:ln>
            </p:spPr>
            <p:txBody>
              <a:bodyPr wrap="none" anchor="ctr"/>
              <a:lstStyle/>
              <a:p>
                <a:pPr algn="ctr" eaLnBrk="0" hangingPunct="0">
                  <a:defRPr/>
                </a:pPr>
                <a:endParaRPr lang="en-PH">
                  <a:solidFill>
                    <a:schemeClr val="bg1"/>
                  </a:solidFill>
                  <a:ea typeface="ＭＳ Ｐゴシック" panose="020B0600070205080204" pitchFamily="34" charset="-128"/>
                </a:endParaRPr>
              </a:p>
            </p:txBody>
          </p:sp>
          <p:pic>
            <p:nvPicPr>
              <p:cNvPr id="47182" name="Picture 2" descr="https://encrypted-tbn1.gstatic.com/images?q=tbn:ANd9GcRBYBdKiHzdiKFRgo7p0GHyRxlBNd16U_edz8HeD64AaNiFTyp-"/>
              <p:cNvPicPr>
                <a:picLocks noChangeAspect="1" noChangeArrowheads="1"/>
              </p:cNvPicPr>
              <p:nvPr/>
            </p:nvPicPr>
            <p:blipFill>
              <a:blip r:embed="rId43" cstate="print"/>
              <a:srcRect/>
              <a:stretch>
                <a:fillRect/>
              </a:stretch>
            </p:blipFill>
            <p:spPr bwMode="auto">
              <a:xfrm>
                <a:off x="7909143" y="1447800"/>
                <a:ext cx="1234857" cy="685120"/>
              </a:xfrm>
              <a:prstGeom prst="rect">
                <a:avLst/>
              </a:prstGeom>
              <a:noFill/>
              <a:ln w="9525">
                <a:solidFill>
                  <a:schemeClr val="tx1"/>
                </a:solidFill>
                <a:miter lim="800000"/>
                <a:headEnd/>
                <a:tailEnd/>
              </a:ln>
            </p:spPr>
          </p:pic>
        </p:grpSp>
        <p:pic>
          <p:nvPicPr>
            <p:cNvPr id="47180" name="Picture 194" descr="ov 10.jpg"/>
            <p:cNvPicPr>
              <a:picLocks noChangeAspect="1"/>
            </p:cNvPicPr>
            <p:nvPr/>
          </p:nvPicPr>
          <p:blipFill>
            <a:blip r:embed="rId44" cstate="print"/>
            <a:srcRect/>
            <a:stretch>
              <a:fillRect/>
            </a:stretch>
          </p:blipFill>
          <p:spPr bwMode="auto">
            <a:xfrm>
              <a:off x="6096000" y="1143000"/>
              <a:ext cx="1447800" cy="821068"/>
            </a:xfrm>
            <a:prstGeom prst="rect">
              <a:avLst/>
            </a:prstGeom>
            <a:noFill/>
            <a:ln w="9525">
              <a:noFill/>
              <a:miter lim="800000"/>
              <a:headEnd/>
              <a:tailEnd/>
            </a:ln>
          </p:spPr>
        </p:pic>
      </p:grpSp>
      <p:sp>
        <p:nvSpPr>
          <p:cNvPr id="47178" name="Slide Number Placeholder 196"/>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71F13B5F-7D1B-45A1-A05E-BF17FD4887DA}" type="slidenum">
              <a:rPr lang="en-PH" smtClean="0"/>
              <a:pPr>
                <a:defRPr/>
              </a:pPr>
              <a:t>28</a:t>
            </a:fld>
            <a:endParaRPr lang="en-PH" smtClean="0"/>
          </a:p>
        </p:txBody>
      </p:sp>
    </p:spTree>
    <p:custDataLst>
      <p:tags r:id="rId1"/>
    </p:custDataLst>
  </p:cSld>
  <p:clrMapOvr>
    <a:masterClrMapping/>
  </p:clrMapOvr>
  <p:transition spd="med" advTm="39905">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7105"/>
                                        </p:tgtEl>
                                        <p:attrNameLst>
                                          <p:attrName>style.visibility</p:attrName>
                                        </p:attrNameLst>
                                      </p:cBhvr>
                                      <p:to>
                                        <p:strVal val="visible"/>
                                      </p:to>
                                    </p:set>
                                    <p:animEffect transition="in" filter="wipe(right)">
                                      <p:cBhvr>
                                        <p:cTn id="12" dur="500"/>
                                        <p:tgtEl>
                                          <p:spTgt spid="471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47106"/>
                                        </p:tgtEl>
                                        <p:attrNameLst>
                                          <p:attrName>style.visibility</p:attrName>
                                        </p:attrNameLst>
                                      </p:cBhvr>
                                      <p:to>
                                        <p:strVal val="visible"/>
                                      </p:to>
                                    </p:set>
                                    <p:animEffect transition="in" filter="wipe(right)">
                                      <p:cBhvr>
                                        <p:cTn id="17" dur="500"/>
                                        <p:tgtEl>
                                          <p:spTgt spid="471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47126"/>
                                        </p:tgtEl>
                                        <p:attrNameLst>
                                          <p:attrName>style.visibility</p:attrName>
                                        </p:attrNameLst>
                                      </p:cBhvr>
                                      <p:to>
                                        <p:strVal val="visible"/>
                                      </p:to>
                                    </p:set>
                                    <p:animEffect transition="in" filter="wipe(right)">
                                      <p:cBhvr>
                                        <p:cTn id="22" dur="500"/>
                                        <p:tgtEl>
                                          <p:spTgt spid="471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1"/>
                                        </p:tgtEl>
                                        <p:attrNameLst>
                                          <p:attrName>style.visibility</p:attrName>
                                        </p:attrNameLst>
                                      </p:cBhvr>
                                      <p:to>
                                        <p:strVal val="visible"/>
                                      </p:to>
                                    </p:set>
                                    <p:animEffect transition="in" filter="wipe(down)">
                                      <p:cBhvr>
                                        <p:cTn id="27" dur="500"/>
                                        <p:tgtEl>
                                          <p:spTgt spid="351"/>
                                        </p:tgtEl>
                                      </p:cBhvr>
                                    </p:animEffect>
                                  </p:childTnLst>
                                </p:cTn>
                              </p:par>
                              <p:par>
                                <p:cTn id="28" presetID="22" presetClass="entr" presetSubtype="4" fill="hold" nodeType="withEffect">
                                  <p:stCondLst>
                                    <p:cond delay="0"/>
                                  </p:stCondLst>
                                  <p:childTnLst>
                                    <p:set>
                                      <p:cBhvr>
                                        <p:cTn id="29" dur="1" fill="hold">
                                          <p:stCondLst>
                                            <p:cond delay="0"/>
                                          </p:stCondLst>
                                        </p:cTn>
                                        <p:tgtEl>
                                          <p:spTgt spid="20555"/>
                                        </p:tgtEl>
                                        <p:attrNameLst>
                                          <p:attrName>style.visibility</p:attrName>
                                        </p:attrNameLst>
                                      </p:cBhvr>
                                      <p:to>
                                        <p:strVal val="visible"/>
                                      </p:to>
                                    </p:set>
                                    <p:animEffect transition="in" filter="wipe(down)">
                                      <p:cBhvr>
                                        <p:cTn id="30" dur="500"/>
                                        <p:tgtEl>
                                          <p:spTgt spid="2055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1000"/>
                                        <p:tgtEl>
                                          <p:spTgt spid="29"/>
                                        </p:tgtEl>
                                      </p:cBhvr>
                                    </p:animEffect>
                                  </p:childTnLst>
                                </p:cTn>
                              </p:par>
                            </p:childTnLst>
                          </p:cTn>
                        </p:par>
                        <p:par>
                          <p:cTn id="36" fill="hold" nodeType="afterGroup">
                            <p:stCondLst>
                              <p:cond delay="1000"/>
                            </p:stCondLst>
                            <p:childTnLst>
                              <p:par>
                                <p:cTn id="37" presetID="22" presetClass="entr" presetSubtype="4" fill="hold" grpId="0" nodeType="afterEffect">
                                  <p:stCondLst>
                                    <p:cond delay="0"/>
                                  </p:stCondLst>
                                  <p:childTnLst>
                                    <p:set>
                                      <p:cBhvr>
                                        <p:cTn id="38" dur="1" fill="hold">
                                          <p:stCondLst>
                                            <p:cond delay="0"/>
                                          </p:stCondLst>
                                        </p:cTn>
                                        <p:tgtEl>
                                          <p:spTgt spid="347"/>
                                        </p:tgtEl>
                                        <p:attrNameLst>
                                          <p:attrName>style.visibility</p:attrName>
                                        </p:attrNameLst>
                                      </p:cBhvr>
                                      <p:to>
                                        <p:strVal val="visible"/>
                                      </p:to>
                                    </p:set>
                                    <p:animEffect transition="in" filter="wipe(down)">
                                      <p:cBhvr>
                                        <p:cTn id="39"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animBg="1"/>
      <p:bldP spid="3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49530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FINANCE</a:t>
            </a:r>
          </a:p>
        </p:txBody>
      </p:sp>
      <p:sp>
        <p:nvSpPr>
          <p:cNvPr id="41" name="Rounded Rectangle 40"/>
          <p:cNvSpPr/>
          <p:nvPr/>
        </p:nvSpPr>
        <p:spPr>
          <a:xfrm>
            <a:off x="38100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DOCTRINES</a:t>
            </a:r>
          </a:p>
        </p:txBody>
      </p:sp>
      <p:sp>
        <p:nvSpPr>
          <p:cNvPr id="42" name="Rounded Rectangle 41"/>
          <p:cNvSpPr/>
          <p:nvPr/>
        </p:nvSpPr>
        <p:spPr>
          <a:xfrm>
            <a:off x="64008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BASE FACILITIES</a:t>
            </a:r>
          </a:p>
        </p:txBody>
      </p:sp>
      <p:sp>
        <p:nvSpPr>
          <p:cNvPr id="40" name="Rounded Rectangle 39"/>
          <p:cNvSpPr/>
          <p:nvPr/>
        </p:nvSpPr>
        <p:spPr>
          <a:xfrm>
            <a:off x="12192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HUMAN RESOURCE</a:t>
            </a:r>
          </a:p>
        </p:txBody>
      </p:sp>
      <p:sp>
        <p:nvSpPr>
          <p:cNvPr id="39" name="Rounded Rectangle 38"/>
          <p:cNvSpPr/>
          <p:nvPr/>
        </p:nvSpPr>
        <p:spPr>
          <a:xfrm>
            <a:off x="63865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EQUIPMENT</a:t>
            </a:r>
          </a:p>
          <a:p>
            <a:pPr algn="ctr" eaLnBrk="0" hangingPunct="0">
              <a:defRPr/>
            </a:pPr>
            <a:r>
              <a:rPr lang="en-PH" sz="1400" b="1" dirty="0">
                <a:solidFill>
                  <a:schemeClr val="tx1"/>
                </a:solidFill>
                <a:latin typeface="Arial Narrow" pitchFamily="34" charset="0"/>
                <a:cs typeface="FZYaoTi"/>
              </a:rPr>
              <a:t>AND</a:t>
            </a:r>
          </a:p>
          <a:p>
            <a:pPr algn="ctr" eaLnBrk="0" hangingPunct="0">
              <a:defRPr/>
            </a:pPr>
            <a:r>
              <a:rPr lang="en-PH" sz="1400" b="1" dirty="0">
                <a:solidFill>
                  <a:schemeClr val="tx1"/>
                </a:solidFill>
                <a:latin typeface="Arial Narrow" pitchFamily="34" charset="0"/>
                <a:cs typeface="FZYaoTi"/>
              </a:rPr>
              <a:t>RESEARCH &amp; DEVELOPMENT</a:t>
            </a:r>
          </a:p>
        </p:txBody>
      </p:sp>
      <p:sp>
        <p:nvSpPr>
          <p:cNvPr id="38" name="Rounded Rectangle 37"/>
          <p:cNvSpPr/>
          <p:nvPr/>
        </p:nvSpPr>
        <p:spPr>
          <a:xfrm>
            <a:off x="3790950"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TRAINING</a:t>
            </a:r>
          </a:p>
        </p:txBody>
      </p:sp>
      <p:sp>
        <p:nvSpPr>
          <p:cNvPr id="37" name="Rounded Rectangle 36"/>
          <p:cNvSpPr/>
          <p:nvPr/>
        </p:nvSpPr>
        <p:spPr>
          <a:xfrm>
            <a:off x="12049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ORGANIZATION</a:t>
            </a:r>
          </a:p>
        </p:txBody>
      </p:sp>
      <p:sp>
        <p:nvSpPr>
          <p:cNvPr id="43" name="Rounded Rectangle 42"/>
          <p:cNvSpPr/>
          <p:nvPr/>
        </p:nvSpPr>
        <p:spPr>
          <a:xfrm>
            <a:off x="23622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VALUES</a:t>
            </a:r>
          </a:p>
        </p:txBody>
      </p:sp>
      <p:grpSp>
        <p:nvGrpSpPr>
          <p:cNvPr id="48138" name="Group 24"/>
          <p:cNvGrpSpPr>
            <a:grpSpLocks/>
          </p:cNvGrpSpPr>
          <p:nvPr/>
        </p:nvGrpSpPr>
        <p:grpSpPr bwMode="auto">
          <a:xfrm>
            <a:off x="0" y="990600"/>
            <a:ext cx="1066800" cy="5049838"/>
            <a:chOff x="2" y="990600"/>
            <a:chExt cx="1066801" cy="5049371"/>
          </a:xfrm>
        </p:grpSpPr>
        <p:sp>
          <p:nvSpPr>
            <p:cNvPr id="9" name="Chevron 8"/>
            <p:cNvSpPr/>
            <p:nvPr/>
          </p:nvSpPr>
          <p:spPr>
            <a:xfrm rot="16200000">
              <a:off x="-492028" y="2576317"/>
              <a:ext cx="2050860" cy="1066801"/>
            </a:xfrm>
            <a:prstGeom prst="chevron">
              <a:avLst>
                <a:gd name="adj" fmla="val 38209"/>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Core Process</a:t>
              </a:r>
            </a:p>
          </p:txBody>
        </p:sp>
        <p:sp>
          <p:nvSpPr>
            <p:cNvPr id="10" name="Pentagon 9"/>
            <p:cNvSpPr/>
            <p:nvPr/>
          </p:nvSpPr>
          <p:spPr>
            <a:xfrm rot="16200000">
              <a:off x="-734099" y="4239069"/>
              <a:ext cx="2535004" cy="1066801"/>
            </a:xfrm>
            <a:prstGeom prst="homePlate">
              <a:avLst>
                <a:gd name="adj" fmla="val 39446"/>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Support Process</a:t>
              </a:r>
            </a:p>
          </p:txBody>
        </p:sp>
        <p:sp>
          <p:nvSpPr>
            <p:cNvPr id="11" name="Chevron 10"/>
            <p:cNvSpPr/>
            <p:nvPr/>
          </p:nvSpPr>
          <p:spPr>
            <a:xfrm rot="16200000">
              <a:off x="-315038" y="1305640"/>
              <a:ext cx="1696881" cy="1066801"/>
            </a:xfrm>
            <a:prstGeom prst="chevron">
              <a:avLst>
                <a:gd name="adj" fmla="val 39893"/>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Breakthrough</a:t>
              </a:r>
            </a:p>
          </p:txBody>
        </p:sp>
      </p:grpSp>
      <p:grpSp>
        <p:nvGrpSpPr>
          <p:cNvPr id="48139" name="Group 25"/>
          <p:cNvGrpSpPr>
            <a:grpSpLocks/>
          </p:cNvGrpSpPr>
          <p:nvPr/>
        </p:nvGrpSpPr>
        <p:grpSpPr bwMode="auto">
          <a:xfrm>
            <a:off x="533400" y="0"/>
            <a:ext cx="8610600" cy="914400"/>
            <a:chOff x="1066800" y="0"/>
            <a:chExt cx="8077200" cy="914400"/>
          </a:xfrm>
        </p:grpSpPr>
        <p:sp>
          <p:nvSpPr>
            <p:cNvPr id="5" name="Rectangle 4"/>
            <p:cNvSpPr/>
            <p:nvPr/>
          </p:nvSpPr>
          <p:spPr>
            <a:xfrm>
              <a:off x="6171638" y="0"/>
              <a:ext cx="2972362" cy="914400"/>
            </a:xfrm>
            <a:prstGeom prst="rect">
              <a:avLst/>
            </a:prstGeom>
            <a:solidFill>
              <a:srgbClr val="00206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solidFill>
                  <a:schemeClr val="bg1"/>
                </a:solidFill>
                <a:latin typeface="Arial Narrow" pitchFamily="34" charset="0"/>
              </a:endParaRPr>
            </a:p>
          </p:txBody>
        </p:sp>
        <p:sp>
          <p:nvSpPr>
            <p:cNvPr id="48150" name="TextBox 6"/>
            <p:cNvSpPr txBox="1">
              <a:spLocks noChangeArrowheads="1"/>
            </p:cNvSpPr>
            <p:nvPr/>
          </p:nvSpPr>
          <p:spPr bwMode="auto">
            <a:xfrm>
              <a:off x="6248400" y="76200"/>
              <a:ext cx="2766403" cy="707886"/>
            </a:xfrm>
            <a:prstGeom prst="rect">
              <a:avLst/>
            </a:prstGeom>
            <a:solidFill>
              <a:srgbClr val="002060"/>
            </a:solidFill>
            <a:ln w="9525">
              <a:solidFill>
                <a:srgbClr val="002060"/>
              </a:solidFill>
              <a:miter lim="800000"/>
              <a:headEnd/>
              <a:tailEnd/>
            </a:ln>
          </p:spPr>
          <p:txBody>
            <a:bodyPr>
              <a:spAutoFit/>
            </a:bodyPr>
            <a:lstStyle/>
            <a:p>
              <a:pPr algn="ctr" eaLnBrk="0" hangingPunct="0"/>
              <a:r>
                <a:rPr lang="en-US" sz="1600" b="1">
                  <a:solidFill>
                    <a:schemeClr val="bg1"/>
                  </a:solidFill>
                  <a:latin typeface="Arial Narrow" pitchFamily="34" charset="0"/>
                  <a:ea typeface="FZYaoTi" pitchFamily="2" charset="-122"/>
                </a:rPr>
                <a:t>Philippine Air Force</a:t>
              </a:r>
              <a:endParaRPr lang="en-US" sz="2400" b="1">
                <a:solidFill>
                  <a:schemeClr val="bg1"/>
                </a:solidFill>
                <a:latin typeface="Arial Narrow" pitchFamily="34" charset="0"/>
                <a:ea typeface="FZYaoTi" pitchFamily="2" charset="-122"/>
              </a:endParaRPr>
            </a:p>
            <a:p>
              <a:pPr algn="ctr" eaLnBrk="0" hangingPunct="0"/>
              <a:r>
                <a:rPr lang="en-US" sz="2400" b="1">
                  <a:solidFill>
                    <a:schemeClr val="bg1"/>
                  </a:solidFill>
                  <a:latin typeface="Arial Narrow" pitchFamily="34" charset="0"/>
                  <a:ea typeface="FZYaoTi" pitchFamily="2" charset="-122"/>
                </a:rPr>
                <a:t>FLIGHT PLAN 2022</a:t>
              </a:r>
            </a:p>
          </p:txBody>
        </p:sp>
        <p:sp>
          <p:nvSpPr>
            <p:cNvPr id="16" name="Rectangle 15"/>
            <p:cNvSpPr/>
            <p:nvPr/>
          </p:nvSpPr>
          <p:spPr>
            <a:xfrm>
              <a:off x="1066800" y="0"/>
              <a:ext cx="5104838" cy="914400"/>
            </a:xfrm>
            <a:prstGeom prst="rect">
              <a:avLst/>
            </a:prstGeom>
            <a:no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latin typeface="Arial Narrow" pitchFamily="34" charset="0"/>
              </a:endParaRPr>
            </a:p>
          </p:txBody>
        </p:sp>
        <p:sp>
          <p:nvSpPr>
            <p:cNvPr id="44063" name="Rectangle 16"/>
            <p:cNvSpPr>
              <a:spLocks noChangeArrowheads="1"/>
            </p:cNvSpPr>
            <p:nvPr/>
          </p:nvSpPr>
          <p:spPr bwMode="auto">
            <a:xfrm>
              <a:off x="1066800" y="152400"/>
              <a:ext cx="5104838" cy="731838"/>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0" hangingPunct="0">
                <a:lnSpc>
                  <a:spcPct val="80000"/>
                </a:lnSpc>
                <a:spcBef>
                  <a:spcPct val="0"/>
                </a:spcBef>
                <a:buFontTx/>
                <a:buNone/>
                <a:defRPr/>
              </a:pPr>
              <a:r>
                <a:rPr lang="en-PH" b="1" dirty="0" smtClean="0">
                  <a:effectLst>
                    <a:outerShdw blurRad="38100" dist="38100" dir="2700000" algn="tl">
                      <a:srgbClr val="000000">
                        <a:alpha val="43137"/>
                      </a:srgbClr>
                    </a:outerShdw>
                  </a:effectLst>
                  <a:latin typeface="Arial Narrow" panose="020B0606020202030204" pitchFamily="34" charset="0"/>
                  <a:ea typeface="FZYaoTi" pitchFamily="2" charset="-122"/>
                </a:rPr>
                <a:t>V</a:t>
              </a:r>
              <a:r>
                <a:rPr lang="en-PH" sz="2800" b="1" dirty="0" smtClean="0">
                  <a:effectLst>
                    <a:outerShdw blurRad="38100" dist="38100" dir="2700000" algn="tl">
                      <a:srgbClr val="000000">
                        <a:alpha val="43137"/>
                      </a:srgbClr>
                    </a:outerShdw>
                  </a:effectLst>
                  <a:latin typeface="Arial Narrow" panose="020B0606020202030204" pitchFamily="34" charset="0"/>
                  <a:ea typeface="FZYaoTi" pitchFamily="2" charset="-122"/>
                </a:rPr>
                <a:t>ISION    </a:t>
              </a: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 A professional and competent Air Force </a:t>
              </a:r>
            </a:p>
            <a:p>
              <a:pPr algn="ctr" eaLnBrk="0" hangingPunct="0">
                <a:lnSpc>
                  <a:spcPct val="80000"/>
                </a:lnSpc>
                <a:spcBef>
                  <a:spcPct val="0"/>
                </a:spcBef>
                <a:buFontTx/>
                <a:buNone/>
                <a:defRPr/>
              </a:pP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responsive to national security and development.</a:t>
              </a:r>
              <a:endParaRPr lang="en-US" sz="1800" dirty="0" smtClean="0">
                <a:effectLst>
                  <a:outerShdw blurRad="38100" dist="38100" dir="2700000" algn="tl">
                    <a:srgbClr val="000000">
                      <a:alpha val="43137"/>
                    </a:srgbClr>
                  </a:outerShdw>
                </a:effectLst>
                <a:latin typeface="Arial Narrow" panose="020B0606020202030204" pitchFamily="34" charset="0"/>
                <a:ea typeface="FZYaoTi" pitchFamily="2" charset="-122"/>
              </a:endParaRPr>
            </a:p>
          </p:txBody>
        </p:sp>
      </p:grpSp>
      <p:grpSp>
        <p:nvGrpSpPr>
          <p:cNvPr id="48140" name="Group 23"/>
          <p:cNvGrpSpPr>
            <a:grpSpLocks/>
          </p:cNvGrpSpPr>
          <p:nvPr/>
        </p:nvGrpSpPr>
        <p:grpSpPr bwMode="auto">
          <a:xfrm>
            <a:off x="0" y="6096000"/>
            <a:ext cx="9144000" cy="822325"/>
            <a:chOff x="0" y="6095998"/>
            <a:chExt cx="9144000" cy="822017"/>
          </a:xfrm>
        </p:grpSpPr>
        <p:sp>
          <p:nvSpPr>
            <p:cNvPr id="48147" name="TextBox 17"/>
            <p:cNvSpPr txBox="1">
              <a:spLocks noChangeArrowheads="1"/>
            </p:cNvSpPr>
            <p:nvPr/>
          </p:nvSpPr>
          <p:spPr bwMode="auto">
            <a:xfrm>
              <a:off x="5436096" y="6096003"/>
              <a:ext cx="3707904" cy="822012"/>
            </a:xfrm>
            <a:prstGeom prst="rect">
              <a:avLst/>
            </a:prstGeom>
            <a:solidFill>
              <a:srgbClr val="CC9900"/>
            </a:solidFill>
            <a:ln w="9525">
              <a:noFill/>
              <a:miter lim="800000"/>
              <a:headEnd/>
              <a:tailEnd/>
            </a:ln>
          </p:spPr>
          <p:txBody>
            <a:bodyPr>
              <a:spAutoFit/>
            </a:bodyPr>
            <a:lstStyle/>
            <a:p>
              <a:pPr algn="ctr" eaLnBrk="0" hangingPunct="0"/>
              <a:r>
                <a:rPr lang="en-SG" sz="1600" b="1">
                  <a:latin typeface="Arial Narrow" pitchFamily="34" charset="0"/>
                </a:rPr>
                <a:t>Core Values  </a:t>
              </a:r>
              <a:r>
                <a:rPr lang="en-PH" sz="1400" b="1">
                  <a:latin typeface="Arial Narrow" pitchFamily="34" charset="0"/>
                  <a:ea typeface="FZYaoTi" pitchFamily="2" charset="-122"/>
                </a:rPr>
                <a:t>Integrity </a:t>
              </a:r>
              <a:r>
                <a:rPr lang="en-PH" sz="1100" b="1">
                  <a:latin typeface="Arial Narrow" pitchFamily="34" charset="0"/>
                  <a:ea typeface="FZYaoTi" pitchFamily="2" charset="-122"/>
                </a:rPr>
                <a:t>◆</a:t>
              </a:r>
              <a:r>
                <a:rPr lang="en-PH" sz="1400" b="1">
                  <a:latin typeface="Arial Narrow" pitchFamily="34" charset="0"/>
                  <a:ea typeface="FZYaoTi" pitchFamily="2" charset="-122"/>
                </a:rPr>
                <a:t> Service Above Self  </a:t>
              </a:r>
            </a:p>
            <a:p>
              <a:pPr algn="ctr" eaLnBrk="0" hangingPunct="0"/>
              <a:r>
                <a:rPr lang="en-PH" sz="1200" b="1">
                  <a:latin typeface="Arial Narrow" pitchFamily="34" charset="0"/>
                  <a:ea typeface="FZYaoTi" pitchFamily="2" charset="-122"/>
                </a:rPr>
                <a:t>◆</a:t>
              </a:r>
              <a:r>
                <a:rPr lang="en-PH" sz="1400" b="1">
                  <a:latin typeface="Arial Narrow" pitchFamily="34" charset="0"/>
                  <a:ea typeface="FZYaoTi" pitchFamily="2" charset="-122"/>
                </a:rPr>
                <a:t> Teamwork </a:t>
              </a:r>
              <a:r>
                <a:rPr lang="en-PH" sz="1200" b="1">
                  <a:latin typeface="Arial Narrow" pitchFamily="34" charset="0"/>
                  <a:ea typeface="FZYaoTi" pitchFamily="2" charset="-122"/>
                </a:rPr>
                <a:t>◆  </a:t>
              </a:r>
              <a:r>
                <a:rPr lang="en-PH" sz="1400" b="1">
                  <a:latin typeface="Arial Narrow" pitchFamily="34" charset="0"/>
                  <a:ea typeface="FZYaoTi" pitchFamily="2" charset="-122"/>
                </a:rPr>
                <a:t>Excellence </a:t>
              </a:r>
              <a:r>
                <a:rPr lang="en-PH" sz="1200" b="1">
                  <a:latin typeface="Arial Narrow" pitchFamily="34" charset="0"/>
                  <a:ea typeface="FZYaoTi" pitchFamily="2" charset="-122"/>
                </a:rPr>
                <a:t>◆ </a:t>
              </a:r>
              <a:r>
                <a:rPr lang="en-PH" sz="1400" b="1">
                  <a:latin typeface="Arial Narrow" pitchFamily="34" charset="0"/>
                  <a:ea typeface="FZYaoTi" pitchFamily="2" charset="-122"/>
                </a:rPr>
                <a:t>Professionalism </a:t>
              </a:r>
            </a:p>
          </p:txBody>
        </p:sp>
        <p:sp>
          <p:nvSpPr>
            <p:cNvPr id="48148" name="TextBox 22"/>
            <p:cNvSpPr txBox="1">
              <a:spLocks noChangeArrowheads="1"/>
            </p:cNvSpPr>
            <p:nvPr/>
          </p:nvSpPr>
          <p:spPr bwMode="auto">
            <a:xfrm>
              <a:off x="0" y="6095998"/>
              <a:ext cx="5471592" cy="822012"/>
            </a:xfrm>
            <a:prstGeom prst="rect">
              <a:avLst/>
            </a:prstGeom>
            <a:solidFill>
              <a:srgbClr val="CC9900"/>
            </a:solidFill>
            <a:ln w="9525">
              <a:noFill/>
              <a:miter lim="800000"/>
              <a:headEnd/>
              <a:tailEnd/>
            </a:ln>
          </p:spPr>
          <p:txBody>
            <a:bodyPr>
              <a:spAutoFit/>
            </a:bodyPr>
            <a:lstStyle/>
            <a:p>
              <a:pPr algn="ctr" eaLnBrk="0" hangingPunct="0"/>
              <a:r>
                <a:rPr lang="en-SG" b="1">
                  <a:latin typeface="Arial Narrow" pitchFamily="34" charset="0"/>
                </a:rPr>
                <a:t>M</a:t>
              </a:r>
              <a:r>
                <a:rPr lang="en-SG" sz="1600" b="1">
                  <a:latin typeface="Arial Narrow" pitchFamily="34" charset="0"/>
                </a:rPr>
                <a:t>ISSION </a:t>
              </a:r>
              <a:r>
                <a:rPr lang="en-PH" sz="1400" b="1">
                  <a:latin typeface="Arial Narrow" pitchFamily="34" charset="0"/>
                  <a:ea typeface="FZYaoTi" pitchFamily="2" charset="-122"/>
                </a:rPr>
                <a:t>To organize, train, equip, maintain and provide forces to conduct prompt and sustained air operations to accomplish the AFP mission.</a:t>
              </a:r>
              <a:endParaRPr lang="en-PH" sz="1600" b="1">
                <a:latin typeface="Arial Narrow" pitchFamily="34" charset="0"/>
                <a:ea typeface="FZYaoTi" pitchFamily="2" charset="-122"/>
              </a:endParaRPr>
            </a:p>
          </p:txBody>
        </p:sp>
      </p:grpSp>
      <p:sp>
        <p:nvSpPr>
          <p:cNvPr id="27" name="Rectangle 26"/>
          <p:cNvSpPr/>
          <p:nvPr/>
        </p:nvSpPr>
        <p:spPr>
          <a:xfrm>
            <a:off x="1228790" y="1166618"/>
            <a:ext cx="7652941" cy="1368151"/>
          </a:xfrm>
          <a:prstGeom prst="rect">
            <a:avLst/>
          </a:prstGeom>
          <a:noFill/>
          <a:ln w="19050" cmpd="sng">
            <a:solidFill>
              <a:schemeClr val="tx2">
                <a:lumMod val="75000"/>
              </a:schemeClr>
            </a:solidFill>
            <a:prstDash val="sysDot"/>
          </a:ln>
          <a:effectLst/>
          <a:scene3d>
            <a:camera prst="orthographicFront">
              <a:rot lat="0" lon="0" rev="0"/>
            </a:camera>
            <a:lightRig rig="glow" dir="tl">
              <a:rot lat="0" lon="0" rev="1980000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600" dirty="0">
              <a:solidFill>
                <a:schemeClr val="accent2">
                  <a:lumMod val="20000"/>
                  <a:lumOff val="80000"/>
                </a:schemeClr>
              </a:solidFill>
              <a:latin typeface="Arial Narrow" pitchFamily="34" charset="0"/>
            </a:endParaRPr>
          </a:p>
        </p:txBody>
      </p:sp>
      <p:sp>
        <p:nvSpPr>
          <p:cNvPr id="28" name="Rounded Rectangle 27"/>
          <p:cNvSpPr/>
          <p:nvPr/>
        </p:nvSpPr>
        <p:spPr>
          <a:xfrm>
            <a:off x="2667000" y="1166813"/>
            <a:ext cx="4648200" cy="1368425"/>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b="1" dirty="0">
                <a:solidFill>
                  <a:schemeClr val="bg1"/>
                </a:solidFill>
                <a:latin typeface="Arial Narrow" pitchFamily="34" charset="0"/>
                <a:cs typeface="FZYaoTi"/>
              </a:rPr>
              <a:t>Build capability to detect, identify, intercept and neutralize intrusions in the PADIZ and West PH Sea from Area Readiness 4</a:t>
            </a:r>
          </a:p>
          <a:p>
            <a:pPr algn="ctr" eaLnBrk="0" hangingPunct="0">
              <a:defRPr/>
            </a:pPr>
            <a:r>
              <a:rPr lang="en-PH" b="1" dirty="0">
                <a:solidFill>
                  <a:schemeClr val="bg1"/>
                </a:solidFill>
                <a:latin typeface="Arial Narrow" pitchFamily="34" charset="0"/>
                <a:cs typeface="FZYaoTi"/>
              </a:rPr>
              <a:t>to Area Readiness 3 by 2022.</a:t>
            </a:r>
          </a:p>
        </p:txBody>
      </p:sp>
      <p:sp>
        <p:nvSpPr>
          <p:cNvPr id="6" name="Rectangle 5"/>
          <p:cNvSpPr/>
          <p:nvPr/>
        </p:nvSpPr>
        <p:spPr>
          <a:xfrm>
            <a:off x="0" y="0"/>
            <a:ext cx="9144000" cy="6858000"/>
          </a:xfrm>
          <a:prstGeom prst="rect">
            <a:avLst/>
          </a:prstGeom>
          <a:solidFill>
            <a:srgbClr val="B0C6E1">
              <a:alpha val="72000"/>
            </a:srgbClr>
          </a:solidFill>
        </p:spPr>
        <p:txBody>
          <a:bodyPr wrap="none" anchor="ctr">
            <a:spAutoFit/>
          </a:bodyPr>
          <a:lstStyle/>
          <a:p>
            <a:pPr algn="ctr" eaLnBrk="0" hangingPunct="0">
              <a:defRPr/>
            </a:pPr>
            <a:endParaRPr lang="en-US" sz="5400" dirty="0">
              <a:ln w="0"/>
              <a:solidFill>
                <a:schemeClr val="accent1"/>
              </a:solidFill>
              <a:effectLst>
                <a:outerShdw blurRad="38100" dist="25400" dir="5400000" algn="ctr" rotWithShape="0">
                  <a:srgbClr val="6E747A">
                    <a:alpha val="43000"/>
                  </a:srgbClr>
                </a:outerShdw>
              </a:effectLst>
            </a:endParaRPr>
          </a:p>
        </p:txBody>
      </p:sp>
      <p:sp>
        <p:nvSpPr>
          <p:cNvPr id="45" name="Rounded Rectangle 44"/>
          <p:cNvSpPr/>
          <p:nvPr/>
        </p:nvSpPr>
        <p:spPr>
          <a:xfrm>
            <a:off x="2178050" y="1371600"/>
            <a:ext cx="5594350" cy="3048000"/>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 typeface="Arial" panose="020B0604020202020204" pitchFamily="34" charset="0"/>
              <a:buNone/>
              <a:defRPr/>
            </a:pPr>
            <a:r>
              <a:rPr lang="en-US" sz="3600" b="1" spc="50" dirty="0">
                <a:ln w="11430"/>
                <a:solidFill>
                  <a:srgbClr val="000090"/>
                </a:solidFill>
                <a:effectLst>
                  <a:outerShdw blurRad="76200" dist="50800" dir="5400000" algn="tl" rotWithShape="0">
                    <a:srgbClr val="000000">
                      <a:alpha val="65000"/>
                    </a:srgbClr>
                  </a:outerShdw>
                </a:effectLst>
                <a:ea typeface="ヒラギノ角ゴ ProN W3"/>
                <a:cs typeface="Arial" pitchFamily="34" charset="0"/>
              </a:rPr>
              <a:t>Training</a:t>
            </a:r>
          </a:p>
          <a:p>
            <a:pPr algn="ctr" eaLnBrk="0" hangingPunct="0">
              <a:defRPr/>
            </a:pPr>
            <a:r>
              <a:rPr lang="en-US" sz="3200" dirty="0">
                <a:solidFill>
                  <a:schemeClr val="tx1"/>
                </a:solidFill>
                <a:ea typeface="ＭＳ Ｐゴシック" panose="020B0600070205080204" pitchFamily="34" charset="-128"/>
              </a:rPr>
              <a:t>Provide training for mission-essential tasks </a:t>
            </a:r>
          </a:p>
          <a:p>
            <a:pPr algn="ctr" eaLnBrk="0" hangingPunct="0">
              <a:defRPr/>
            </a:pPr>
            <a:r>
              <a:rPr lang="en-US" sz="3200" dirty="0">
                <a:solidFill>
                  <a:schemeClr val="tx1"/>
                </a:solidFill>
                <a:ea typeface="ＭＳ Ｐゴシック" panose="020B0600070205080204" pitchFamily="34" charset="-128"/>
              </a:rPr>
              <a:t>to support air defense capability upgrade</a:t>
            </a:r>
          </a:p>
          <a:p>
            <a:pPr algn="ctr" eaLnBrk="0" hangingPunct="0">
              <a:defRPr/>
            </a:pPr>
            <a:r>
              <a:rPr lang="en-PH" sz="1200" dirty="0">
                <a:ea typeface="ＭＳ Ｐゴシック" panose="020B0600070205080204" pitchFamily="34" charset="-128"/>
              </a:rPr>
              <a:t>.</a:t>
            </a:r>
          </a:p>
        </p:txBody>
      </p:sp>
    </p:spTree>
  </p:cSld>
  <p:clrMapOvr>
    <a:masterClrMapping/>
  </p:clrMapOvr>
  <p:transition spd="med" advTm="1078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23" presetClass="entr" presetSubtype="16" fill="hold" grpId="0" nodeType="withEffect">
                                  <p:stCondLst>
                                    <p:cond delay="100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0" fill="hold"/>
                                        <p:tgtEl>
                                          <p:spTgt spid="45"/>
                                        </p:tgtEl>
                                        <p:attrNameLst>
                                          <p:attrName>ppt_w</p:attrName>
                                        </p:attrNameLst>
                                      </p:cBhvr>
                                      <p:tavLst>
                                        <p:tav tm="0">
                                          <p:val>
                                            <p:fltVal val="0"/>
                                          </p:val>
                                        </p:tav>
                                        <p:tav tm="100000">
                                          <p:val>
                                            <p:strVal val="#ppt_w"/>
                                          </p:val>
                                        </p:tav>
                                      </p:tavLst>
                                    </p:anim>
                                    <p:anim calcmode="lin" valueType="num">
                                      <p:cBhvr>
                                        <p:cTn id="11" dur="20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175" y="1371600"/>
          <a:ext cx="9147175" cy="4411660"/>
        </p:xfrm>
        <a:graphic>
          <a:graphicData uri="http://schemas.openxmlformats.org/drawingml/2006/table">
            <a:tbl>
              <a:tblPr/>
              <a:tblGrid>
                <a:gridCol w="2232087"/>
                <a:gridCol w="1517818"/>
                <a:gridCol w="1223316"/>
                <a:gridCol w="1328776"/>
                <a:gridCol w="1431524"/>
                <a:gridCol w="1413654"/>
              </a:tblGrid>
              <a:tr h="667975">
                <a:tc>
                  <a:txBody>
                    <a:bodyPr/>
                    <a:lstStyle/>
                    <a:p>
                      <a:pPr algn="ctr" fontAlgn="b"/>
                      <a:r>
                        <a:rPr lang="en-US" sz="2100" b="1" i="0" u="none" strike="noStrike" dirty="0" smtClean="0">
                          <a:solidFill>
                            <a:srgbClr val="000000"/>
                          </a:solidFill>
                          <a:effectLst/>
                          <a:latin typeface="Calibri"/>
                        </a:rPr>
                        <a:t>ASIAN COUNTRIES</a:t>
                      </a:r>
                      <a:endParaRPr lang="en-US" sz="2100" b="1" i="0" u="none" strike="noStrike" dirty="0">
                        <a:solidFill>
                          <a:srgbClr val="000000"/>
                        </a:solidFill>
                        <a:effectLst/>
                        <a:latin typeface="Calibri"/>
                      </a:endParaRPr>
                    </a:p>
                  </a:txBody>
                  <a:tcPr marL="12699" marR="12699"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100" b="1" i="0" u="none" strike="noStrike" dirty="0">
                          <a:solidFill>
                            <a:srgbClr val="000000"/>
                          </a:solidFill>
                          <a:effectLst/>
                          <a:latin typeface="Calibri"/>
                        </a:rPr>
                        <a:t>FIGHTER AIRCRAFT</a:t>
                      </a:r>
                    </a:p>
                  </a:txBody>
                  <a:tcPr marL="12699" marR="12699"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100" b="1" i="0" u="none" strike="noStrike" dirty="0">
                          <a:solidFill>
                            <a:srgbClr val="000000"/>
                          </a:solidFill>
                          <a:effectLst/>
                          <a:latin typeface="Calibri"/>
                        </a:rPr>
                        <a:t>AD RADARS</a:t>
                      </a:r>
                    </a:p>
                  </a:txBody>
                  <a:tcPr marL="12699" marR="12699"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100" b="1" i="0" u="none" strike="noStrike" dirty="0">
                          <a:solidFill>
                            <a:srgbClr val="000000"/>
                          </a:solidFill>
                          <a:effectLst/>
                          <a:latin typeface="Calibri"/>
                        </a:rPr>
                        <a:t>MISSILE DEFENSE</a:t>
                      </a:r>
                    </a:p>
                  </a:txBody>
                  <a:tcPr marL="12699" marR="12699"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100" b="1" i="0" u="none" strike="noStrike" dirty="0" smtClean="0">
                          <a:solidFill>
                            <a:srgbClr val="000000"/>
                          </a:solidFill>
                          <a:effectLst/>
                          <a:latin typeface="Calibri"/>
                        </a:rPr>
                        <a:t>BALLISTIC</a:t>
                      </a:r>
                      <a:r>
                        <a:rPr lang="en-US" sz="2100" b="1" i="0" u="none" strike="noStrike" baseline="0" dirty="0" smtClean="0">
                          <a:solidFill>
                            <a:srgbClr val="000000"/>
                          </a:solidFill>
                          <a:effectLst/>
                          <a:latin typeface="Calibri"/>
                        </a:rPr>
                        <a:t> MISSILE</a:t>
                      </a:r>
                      <a:endParaRPr lang="en-US" sz="2100" b="1" i="0" u="none" strike="noStrike" dirty="0">
                        <a:solidFill>
                          <a:srgbClr val="000000"/>
                        </a:solidFill>
                        <a:effectLst/>
                        <a:latin typeface="Calibri"/>
                      </a:endParaRPr>
                    </a:p>
                  </a:txBody>
                  <a:tcPr marL="12699" marR="12699"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100" b="1" i="0" u="none" strike="noStrike" dirty="0" smtClean="0">
                          <a:solidFill>
                            <a:srgbClr val="000000"/>
                          </a:solidFill>
                          <a:effectLst/>
                          <a:latin typeface="Calibri"/>
                        </a:rPr>
                        <a:t>NUCLEAR</a:t>
                      </a:r>
                      <a:r>
                        <a:rPr lang="en-US" sz="2100" b="1" i="0" u="none" strike="noStrike" baseline="0" dirty="0" smtClean="0">
                          <a:solidFill>
                            <a:srgbClr val="000000"/>
                          </a:solidFill>
                          <a:effectLst/>
                          <a:latin typeface="Calibri"/>
                        </a:rPr>
                        <a:t> ARMS</a:t>
                      </a:r>
                      <a:endParaRPr lang="en-US" sz="2100" b="1" i="0" u="none" strike="noStrike" dirty="0">
                        <a:solidFill>
                          <a:srgbClr val="000000"/>
                        </a:solidFill>
                        <a:effectLst/>
                        <a:latin typeface="Calibri"/>
                      </a:endParaRPr>
                    </a:p>
                  </a:txBody>
                  <a:tcPr marL="12699" marR="12699"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40335">
                <a:tc>
                  <a:txBody>
                    <a:bodyPr/>
                    <a:lstStyle/>
                    <a:p>
                      <a:pPr lvl="1" algn="l" fontAlgn="b"/>
                      <a:r>
                        <a:rPr lang="en-US" sz="2100" b="0" i="0" u="none" strike="noStrike" dirty="0">
                          <a:solidFill>
                            <a:schemeClr val="tx1"/>
                          </a:solidFill>
                          <a:effectLst/>
                          <a:latin typeface="Calibri"/>
                        </a:rPr>
                        <a:t>CHINA</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2100" b="0" i="0" u="none" strike="noStrike" dirty="0">
                          <a:solidFill>
                            <a:srgbClr val="000000"/>
                          </a:solidFill>
                          <a:effectLst/>
                          <a:latin typeface="Calibri"/>
                        </a:rPr>
                        <a:t>1082</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Equipped</a:t>
                      </a:r>
                      <a:r>
                        <a:rPr lang="en-US" sz="2100" b="0" i="0" u="none" strike="noStrike" baseline="0" dirty="0" smtClean="0">
                          <a:solidFill>
                            <a:srgbClr val="000000"/>
                          </a:solidFill>
                          <a:effectLst/>
                          <a:latin typeface="Calibri"/>
                        </a:rPr>
                        <a:t> </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Equipped</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40335">
                <a:tc>
                  <a:txBody>
                    <a:bodyPr/>
                    <a:lstStyle/>
                    <a:p>
                      <a:pPr lvl="1" algn="l" fontAlgn="b"/>
                      <a:r>
                        <a:rPr lang="en-US" sz="2100" b="0" i="0" u="none" strike="noStrike" dirty="0">
                          <a:solidFill>
                            <a:schemeClr val="tx1"/>
                          </a:solidFill>
                          <a:effectLst/>
                          <a:latin typeface="Calibri"/>
                        </a:rPr>
                        <a:t>S KOREA</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2100" b="0" i="0" u="none" strike="noStrike" dirty="0">
                          <a:solidFill>
                            <a:srgbClr val="000000"/>
                          </a:solidFill>
                          <a:effectLst/>
                          <a:latin typeface="Calibri"/>
                        </a:rPr>
                        <a:t>448</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Equipped</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40335">
                <a:tc>
                  <a:txBody>
                    <a:bodyPr/>
                    <a:lstStyle/>
                    <a:p>
                      <a:pPr lvl="1" algn="l" fontAlgn="b"/>
                      <a:r>
                        <a:rPr lang="en-US" sz="2100" b="0" i="0" u="none" strike="noStrike" dirty="0">
                          <a:solidFill>
                            <a:schemeClr val="tx1"/>
                          </a:solidFill>
                          <a:effectLst/>
                          <a:latin typeface="Calibri"/>
                        </a:rPr>
                        <a:t>TAIWAN</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2100" b="0" i="0" u="none" strike="noStrike" dirty="0">
                          <a:solidFill>
                            <a:srgbClr val="000000"/>
                          </a:solidFill>
                          <a:effectLst/>
                          <a:latin typeface="Calibri"/>
                        </a:rPr>
                        <a:t>359</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40335">
                <a:tc>
                  <a:txBody>
                    <a:bodyPr/>
                    <a:lstStyle/>
                    <a:p>
                      <a:pPr lvl="1" algn="l" fontAlgn="b"/>
                      <a:r>
                        <a:rPr lang="en-US" sz="2100" b="0" i="0" u="none" strike="noStrike" dirty="0">
                          <a:solidFill>
                            <a:schemeClr val="tx1"/>
                          </a:solidFill>
                          <a:effectLst/>
                          <a:latin typeface="Calibri"/>
                        </a:rPr>
                        <a:t>JAPAN</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2100" b="0" i="0" u="none" strike="noStrike" dirty="0">
                          <a:solidFill>
                            <a:srgbClr val="000000"/>
                          </a:solidFill>
                          <a:effectLst/>
                          <a:latin typeface="Calibri"/>
                        </a:rPr>
                        <a:t>297</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40335">
                <a:tc>
                  <a:txBody>
                    <a:bodyPr/>
                    <a:lstStyle/>
                    <a:p>
                      <a:pPr lvl="1" algn="l" fontAlgn="b"/>
                      <a:r>
                        <a:rPr lang="en-US" sz="2100" b="0" i="0" u="none" strike="noStrike" dirty="0">
                          <a:solidFill>
                            <a:schemeClr val="tx1"/>
                          </a:solidFill>
                          <a:effectLst/>
                          <a:latin typeface="Calibri"/>
                        </a:rPr>
                        <a:t>VIETNAM</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2100" b="0" i="0" u="none" strike="noStrike" dirty="0">
                          <a:solidFill>
                            <a:srgbClr val="000000"/>
                          </a:solidFill>
                          <a:effectLst/>
                          <a:latin typeface="Calibri"/>
                        </a:rPr>
                        <a:t>208</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40335">
                <a:tc>
                  <a:txBody>
                    <a:bodyPr/>
                    <a:lstStyle/>
                    <a:p>
                      <a:pPr lvl="1" algn="l" fontAlgn="b"/>
                      <a:r>
                        <a:rPr lang="en-US" sz="2100" b="0" i="0" u="none" strike="noStrike" dirty="0">
                          <a:solidFill>
                            <a:schemeClr val="tx1"/>
                          </a:solidFill>
                          <a:effectLst/>
                          <a:latin typeface="Calibri"/>
                        </a:rPr>
                        <a:t>THAILAND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2100" b="0" i="0" u="none" strike="noStrike" dirty="0">
                          <a:solidFill>
                            <a:srgbClr val="000000"/>
                          </a:solidFill>
                          <a:effectLst/>
                          <a:latin typeface="Calibri"/>
                        </a:rPr>
                        <a:t>55</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40335">
                <a:tc>
                  <a:txBody>
                    <a:bodyPr/>
                    <a:lstStyle/>
                    <a:p>
                      <a:pPr lvl="1" algn="l" fontAlgn="b"/>
                      <a:r>
                        <a:rPr lang="en-US" sz="2100" b="0" i="0" u="none" strike="noStrike" dirty="0">
                          <a:solidFill>
                            <a:schemeClr val="tx1"/>
                          </a:solidFill>
                          <a:effectLst/>
                          <a:latin typeface="Calibri"/>
                        </a:rPr>
                        <a:t>INDONESIA</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2100" b="0" i="0" u="none" strike="noStrike">
                          <a:solidFill>
                            <a:srgbClr val="000000"/>
                          </a:solidFill>
                          <a:effectLst/>
                          <a:latin typeface="Calibri"/>
                        </a:rPr>
                        <a:t>48</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40335">
                <a:tc>
                  <a:txBody>
                    <a:bodyPr/>
                    <a:lstStyle/>
                    <a:p>
                      <a:pPr lvl="1" algn="l" fontAlgn="b"/>
                      <a:r>
                        <a:rPr lang="en-US" sz="2100" b="0" i="0" u="none" strike="noStrike" dirty="0">
                          <a:solidFill>
                            <a:schemeClr val="tx1"/>
                          </a:solidFill>
                          <a:effectLst/>
                          <a:latin typeface="Calibri"/>
                        </a:rPr>
                        <a:t>MALAYSIA</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2100" b="0" i="0" u="none" strike="noStrike">
                          <a:solidFill>
                            <a:srgbClr val="000000"/>
                          </a:solidFill>
                          <a:effectLst/>
                          <a:latin typeface="Calibri"/>
                        </a:rPr>
                        <a:t>42</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Equipped</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40335">
                <a:tc>
                  <a:txBody>
                    <a:bodyPr/>
                    <a:lstStyle/>
                    <a:p>
                      <a:pPr lvl="1" algn="l" fontAlgn="b"/>
                      <a:r>
                        <a:rPr lang="en-US" sz="2100" b="0" i="0" u="none" strike="noStrike" dirty="0">
                          <a:solidFill>
                            <a:schemeClr val="tx1"/>
                          </a:solidFill>
                          <a:effectLst/>
                          <a:latin typeface="Calibri"/>
                        </a:rPr>
                        <a:t>PHILIPPINES</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2100" b="0" i="0" u="none" strike="noStrike">
                          <a:solidFill>
                            <a:srgbClr val="000000"/>
                          </a:solidFill>
                          <a:effectLst/>
                          <a:latin typeface="Calibri"/>
                        </a:rPr>
                        <a:t>0</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None</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40335">
                <a:tc>
                  <a:txBody>
                    <a:bodyPr/>
                    <a:lstStyle/>
                    <a:p>
                      <a:pPr lvl="1" algn="l" fontAlgn="b"/>
                      <a:r>
                        <a:rPr lang="en-US" sz="2100" b="0" i="0" u="none" strike="noStrike" dirty="0">
                          <a:solidFill>
                            <a:schemeClr val="tx1"/>
                          </a:solidFill>
                          <a:effectLst/>
                          <a:latin typeface="Calibri"/>
                        </a:rPr>
                        <a:t>CAMBODIA</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2100" b="0" i="0" u="none" strike="noStrike" dirty="0">
                          <a:solidFill>
                            <a:srgbClr val="000000"/>
                          </a:solidFill>
                          <a:effectLst/>
                          <a:latin typeface="Calibri"/>
                        </a:rPr>
                        <a:t>0</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None</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None</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40335">
                <a:tc>
                  <a:txBody>
                    <a:bodyPr/>
                    <a:lstStyle/>
                    <a:p>
                      <a:pPr lvl="1" algn="l" fontAlgn="b"/>
                      <a:r>
                        <a:rPr lang="en-US" sz="2100" b="0" i="0" u="none" strike="noStrike" dirty="0">
                          <a:solidFill>
                            <a:schemeClr val="tx1"/>
                          </a:solidFill>
                          <a:effectLst/>
                          <a:latin typeface="Calibri"/>
                        </a:rPr>
                        <a:t>BRUNEI</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2100" b="0" i="0" u="none" strike="noStrike" dirty="0">
                          <a:solidFill>
                            <a:srgbClr val="000000"/>
                          </a:solidFill>
                          <a:effectLst/>
                          <a:latin typeface="Calibri"/>
                        </a:rPr>
                        <a:t>0</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None</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a:solidFill>
                            <a:srgbClr val="000000"/>
                          </a:solidFill>
                          <a:effectLst/>
                          <a:latin typeface="Calibri"/>
                        </a:rPr>
                        <a:t>None</a:t>
                      </a: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2100" b="0" i="0" u="none" strike="noStrike" dirty="0" smtClean="0">
                          <a:solidFill>
                            <a:srgbClr val="000000"/>
                          </a:solidFill>
                          <a:effectLst/>
                          <a:latin typeface="Calibri"/>
                        </a:rPr>
                        <a:t>None</a:t>
                      </a:r>
                      <a:endParaRPr lang="en-US" sz="2100" b="0" i="0" u="none" strike="noStrike" dirty="0">
                        <a:solidFill>
                          <a:srgbClr val="000000"/>
                        </a:solidFill>
                        <a:effectLst/>
                        <a:latin typeface="Calibri"/>
                      </a:endParaRPr>
                    </a:p>
                  </a:txBody>
                  <a:tcPr marL="12699" marR="12699" marT="12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bl>
          </a:graphicData>
        </a:graphic>
      </p:graphicFrame>
      <p:sp>
        <p:nvSpPr>
          <p:cNvPr id="7" name="Rectangle 6"/>
          <p:cNvSpPr/>
          <p:nvPr/>
        </p:nvSpPr>
        <p:spPr>
          <a:xfrm>
            <a:off x="948230" y="685800"/>
            <a:ext cx="7281370" cy="64633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defRPr/>
            </a:pPr>
            <a:r>
              <a:rPr lang="en-US" sz="3600" b="1" spc="50" dirty="0">
                <a:ln w="11430"/>
                <a:solidFill>
                  <a:srgbClr val="000090"/>
                </a:solidFill>
                <a:effectLst>
                  <a:outerShdw blurRad="76200" dist="50800" dir="5400000" algn="tl" rotWithShape="0">
                    <a:srgbClr val="000000">
                      <a:alpha val="65000"/>
                    </a:srgbClr>
                  </a:outerShdw>
                </a:effectLst>
                <a:latin typeface="Calibri" charset="0"/>
                <a:ea typeface="ヒラギノ角ゴ ProN W3"/>
                <a:cs typeface="Arial" pitchFamily="34" charset="0"/>
              </a:rPr>
              <a:t>Force Comparison</a:t>
            </a:r>
          </a:p>
        </p:txBody>
      </p:sp>
      <p:sp>
        <p:nvSpPr>
          <p:cNvPr id="10" name="Rectangle 1"/>
          <p:cNvSpPr>
            <a:spLocks noChangeArrowheads="1"/>
          </p:cNvSpPr>
          <p:nvPr/>
        </p:nvSpPr>
        <p:spPr bwMode="auto">
          <a:xfrm>
            <a:off x="0" y="4800600"/>
            <a:ext cx="9144000" cy="317500"/>
          </a:xfrm>
          <a:prstGeom prst="rect">
            <a:avLst/>
          </a:prstGeom>
          <a:noFill/>
          <a:ln w="76200">
            <a:solidFill>
              <a:srgbClr val="FF2E39"/>
            </a:solidFill>
            <a:round/>
            <a:headEnd/>
            <a:tailEnd/>
          </a:ln>
        </p:spPr>
        <p:txBody>
          <a:bodyPr/>
          <a:lstStyle/>
          <a:p>
            <a:endParaRPr lang="en-US" sz="1200">
              <a:solidFill>
                <a:srgbClr val="FFFFFF"/>
              </a:solidFill>
              <a:latin typeface="Arial" pitchFamily="34" charset="0"/>
              <a:sym typeface="Arial" pitchFamily="34" charset="0"/>
            </a:endParaRPr>
          </a:p>
        </p:txBody>
      </p:sp>
      <p:sp>
        <p:nvSpPr>
          <p:cNvPr id="11" name="Title 1"/>
          <p:cNvSpPr txBox="1">
            <a:spLocks/>
          </p:cNvSpPr>
          <p:nvPr/>
        </p:nvSpPr>
        <p:spPr bwMode="auto">
          <a:xfrm>
            <a:off x="0" y="0"/>
            <a:ext cx="9144000" cy="609600"/>
          </a:xfrm>
          <a:prstGeom prst="rect">
            <a:avLst/>
          </a:prstGeom>
          <a:noFill/>
          <a:ln w="9525">
            <a:noFill/>
            <a:miter lim="800000"/>
            <a:headEnd/>
            <a:tailEnd/>
          </a:ln>
        </p:spPr>
        <p:txBody>
          <a:bodyPr anchor="ctr"/>
          <a:lstStyle/>
          <a:p>
            <a:pPr algn="ctr" eaLnBrk="0" hangingPunct="0">
              <a:defRPr/>
            </a:pPr>
            <a:r>
              <a:rPr lang="en-PH" sz="4000" b="1" spc="50" dirty="0">
                <a:ln w="11430"/>
                <a:solidFill>
                  <a:srgbClr val="000090"/>
                </a:solidFill>
                <a:effectLst>
                  <a:outerShdw blurRad="76200" dist="50800" dir="5400000" algn="tl" rotWithShape="0">
                    <a:srgbClr val="000000">
                      <a:alpha val="65000"/>
                    </a:srgbClr>
                  </a:outerShdw>
                </a:effectLst>
                <a:latin typeface="Cambria"/>
                <a:cs typeface="Cambria"/>
              </a:rPr>
              <a:t>Philippine Air Defense Capability</a:t>
            </a:r>
          </a:p>
        </p:txBody>
      </p:sp>
      <p:sp>
        <p:nvSpPr>
          <p:cNvPr id="21602" name="TextBox 7"/>
          <p:cNvSpPr txBox="1">
            <a:spLocks noChangeArrowheads="1"/>
          </p:cNvSpPr>
          <p:nvPr/>
        </p:nvSpPr>
        <p:spPr bwMode="auto">
          <a:xfrm>
            <a:off x="914400" y="5943600"/>
            <a:ext cx="6629400" cy="400050"/>
          </a:xfrm>
          <a:prstGeom prst="rect">
            <a:avLst/>
          </a:prstGeom>
          <a:solidFill>
            <a:srgbClr val="B0C6E1">
              <a:alpha val="25098"/>
            </a:srgbClr>
          </a:solidFill>
          <a:ln w="9525">
            <a:noFill/>
            <a:miter lim="800000"/>
            <a:headEnd/>
            <a:tailEnd/>
          </a:ln>
        </p:spPr>
        <p:txBody>
          <a:bodyPr>
            <a:spAutoFit/>
          </a:bodyPr>
          <a:lstStyle/>
          <a:p>
            <a:pPr eaLnBrk="0" hangingPunct="0"/>
            <a:r>
              <a:rPr lang="en-US" sz="2000"/>
              <a:t>Reference: Jane’s Defense Magazine 09-Jul-2012</a:t>
            </a:r>
          </a:p>
        </p:txBody>
      </p:sp>
      <p:sp>
        <p:nvSpPr>
          <p:cNvPr id="21603" name="Slide Number Placeholder 7"/>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A060A648-FFA9-49B4-AF47-E7A6100289F5}" type="slidenum">
              <a:rPr lang="en-PH" smtClean="0"/>
              <a:pPr>
                <a:defRPr/>
              </a:pPr>
              <a:t>3</a:t>
            </a:fld>
            <a:endParaRPr lang="en-PH" smtClean="0"/>
          </a:p>
        </p:txBody>
      </p:sp>
    </p:spTree>
  </p:cSld>
  <p:clrMapOvr>
    <a:masterClrMapping/>
  </p:clrMapOvr>
  <p:transition spd="med" advTm="1884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p:cNvSpPr>
            <a:spLocks noGrp="1"/>
          </p:cNvSpPr>
          <p:nvPr>
            <p:ph type="sldNum" sz="quarter" idx="11"/>
          </p:nvPr>
        </p:nvSpPr>
        <p:spPr bwMode="auto">
          <a:xfrm>
            <a:off x="7924800" y="6477000"/>
            <a:ext cx="2133600" cy="365125"/>
          </a:xfrm>
          <a:ln>
            <a:miter lim="800000"/>
            <a:headEnd/>
            <a:tailEnd/>
          </a:ln>
        </p:spPr>
        <p:txBody>
          <a:bodyPr vert="horz" wrap="square" lIns="91440" tIns="45720" rIns="91440" bIns="45720" numCol="1" anchor="t" anchorCtr="0" compatLnSpc="1">
            <a:prstTxWarp prst="textNoShape">
              <a:avLst/>
            </a:prstTxWarp>
          </a:bodyPr>
          <a:lstStyle/>
          <a:p>
            <a:pPr>
              <a:defRPr/>
            </a:pPr>
            <a:fld id="{9505964B-1C56-4C9F-AA90-C421908D0DBD}" type="slidenum">
              <a:rPr lang="en-US" smtClean="0"/>
              <a:pPr>
                <a:defRPr/>
              </a:pPr>
              <a:t>30</a:t>
            </a:fld>
            <a:endParaRPr lang="en-US" smtClean="0"/>
          </a:p>
        </p:txBody>
      </p:sp>
      <p:sp>
        <p:nvSpPr>
          <p:cNvPr id="29" name="Title 28"/>
          <p:cNvSpPr>
            <a:spLocks noGrp="1"/>
          </p:cNvSpPr>
          <p:nvPr>
            <p:ph type="title"/>
          </p:nvPr>
        </p:nvSpPr>
        <p:spPr/>
        <p:txBody>
          <a:bodyPr/>
          <a:lstStyle/>
          <a:p>
            <a:pPr>
              <a:defRPr/>
            </a:pPr>
            <a:r>
              <a:rPr smtClean="0">
                <a:latin typeface="Cambria"/>
                <a:ea typeface="MS PGothic" pitchFamily="34" charset="-128"/>
                <a:cs typeface="Cambria"/>
              </a:rPr>
              <a:t>Training</a:t>
            </a:r>
            <a:endParaRPr>
              <a:latin typeface="Cambria"/>
              <a:ea typeface="MS PGothic" pitchFamily="34" charset="-128"/>
              <a:cs typeface="Cambria"/>
            </a:endParaRPr>
          </a:p>
        </p:txBody>
      </p:sp>
      <p:pic>
        <p:nvPicPr>
          <p:cNvPr id="45" name="Picture 44" descr="train4.jpg"/>
          <p:cNvPicPr>
            <a:picLocks noChangeAspect="1"/>
          </p:cNvPicPr>
          <p:nvPr/>
        </p:nvPicPr>
        <p:blipFill>
          <a:blip r:embed="rId4" cstate="print"/>
          <a:stretch>
            <a:fillRect/>
          </a:stretch>
        </p:blipFill>
        <p:spPr>
          <a:xfrm>
            <a:off x="0" y="3657600"/>
            <a:ext cx="6019800" cy="2667000"/>
          </a:xfrm>
          <a:prstGeom prst="rect">
            <a:avLst/>
          </a:prstGeom>
          <a:ln>
            <a:noFill/>
          </a:ln>
          <a:effectLst>
            <a:outerShdw blurRad="292100" dist="139700" dir="2700000" algn="tl" rotWithShape="0">
              <a:srgbClr val="333333">
                <a:alpha val="65000"/>
              </a:srgbClr>
            </a:outerShdw>
          </a:effectLst>
        </p:spPr>
      </p:pic>
      <p:pic>
        <p:nvPicPr>
          <p:cNvPr id="44" name="Picture 43" descr="download.jpg"/>
          <p:cNvPicPr>
            <a:picLocks noChangeAspect="1"/>
          </p:cNvPicPr>
          <p:nvPr/>
        </p:nvPicPr>
        <p:blipFill>
          <a:blip r:embed="rId5" cstate="print"/>
          <a:stretch>
            <a:fillRect/>
          </a:stretch>
        </p:blipFill>
        <p:spPr>
          <a:xfrm>
            <a:off x="4953000" y="3657600"/>
            <a:ext cx="4191000" cy="2663825"/>
          </a:xfrm>
          <a:prstGeom prst="rect">
            <a:avLst/>
          </a:prstGeom>
          <a:ln>
            <a:noFill/>
          </a:ln>
          <a:effectLst>
            <a:outerShdw blurRad="292100" dist="139700" dir="2700000" algn="tl" rotWithShape="0">
              <a:srgbClr val="333333">
                <a:alpha val="65000"/>
              </a:srgbClr>
            </a:outerShdw>
          </a:effectLst>
        </p:spPr>
      </p:pic>
      <p:pic>
        <p:nvPicPr>
          <p:cNvPr id="49158" name="Content Placeholder 8" descr="flight.jpg"/>
          <p:cNvPicPr>
            <a:picLocks noGrp="1" noChangeAspect="1"/>
          </p:cNvPicPr>
          <p:nvPr>
            <p:ph idx="1"/>
          </p:nvPr>
        </p:nvPicPr>
        <p:blipFill>
          <a:blip r:embed="rId6" cstate="print"/>
          <a:srcRect/>
          <a:stretch>
            <a:fillRect/>
          </a:stretch>
        </p:blipFill>
        <p:spPr bwMode="auto">
          <a:xfrm>
            <a:off x="-11113" y="693738"/>
            <a:ext cx="4495801" cy="2971800"/>
          </a:xfrm>
          <a:noFill/>
          <a:ln>
            <a:miter lim="800000"/>
            <a:headEnd/>
            <a:tailEnd/>
          </a:ln>
        </p:spPr>
      </p:pic>
      <p:pic>
        <p:nvPicPr>
          <p:cNvPr id="49159" name="Picture 10" descr="sim 2.jpg"/>
          <p:cNvPicPr>
            <a:picLocks noChangeAspect="1"/>
          </p:cNvPicPr>
          <p:nvPr/>
        </p:nvPicPr>
        <p:blipFill>
          <a:blip r:embed="rId7" cstate="print"/>
          <a:srcRect/>
          <a:stretch>
            <a:fillRect/>
          </a:stretch>
        </p:blipFill>
        <p:spPr bwMode="auto">
          <a:xfrm>
            <a:off x="4495800" y="685800"/>
            <a:ext cx="4648200" cy="3200400"/>
          </a:xfrm>
          <a:prstGeom prst="rect">
            <a:avLst/>
          </a:prstGeom>
          <a:noFill/>
          <a:ln w="9525">
            <a:noFill/>
            <a:miter lim="800000"/>
            <a:headEnd/>
            <a:tailEnd/>
          </a:ln>
        </p:spPr>
      </p:pic>
      <p:sp>
        <p:nvSpPr>
          <p:cNvPr id="9" name="TextBox 25"/>
          <p:cNvSpPr txBox="1">
            <a:spLocks noChangeArrowheads="1"/>
          </p:cNvSpPr>
          <p:nvPr/>
        </p:nvSpPr>
        <p:spPr bwMode="auto">
          <a:xfrm>
            <a:off x="0" y="2786063"/>
            <a:ext cx="4757738" cy="887412"/>
          </a:xfrm>
          <a:prstGeom prst="rect">
            <a:avLst/>
          </a:prstGeom>
          <a:solidFill>
            <a:srgbClr val="92D050"/>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585" b="1" dirty="0" smtClean="0">
                <a:solidFill>
                  <a:schemeClr val="bg1"/>
                </a:solidFill>
                <a:ea typeface="ＭＳ Ｐゴシック" panose="020B0600070205080204" pitchFamily="34" charset="-128"/>
              </a:rPr>
              <a:t>Fill-in Rate of Skill Set Requirements of Personnel</a:t>
            </a:r>
            <a:endParaRPr lang="en-US" sz="2585" b="1" dirty="0">
              <a:solidFill>
                <a:schemeClr val="bg1"/>
              </a:solidFill>
              <a:ea typeface="ＭＳ Ｐゴシック" panose="020B0600070205080204" pitchFamily="34" charset="-128"/>
            </a:endParaRPr>
          </a:p>
        </p:txBody>
      </p:sp>
      <p:sp>
        <p:nvSpPr>
          <p:cNvPr id="10" name="TextBox 25"/>
          <p:cNvSpPr txBox="1">
            <a:spLocks noChangeArrowheads="1"/>
          </p:cNvSpPr>
          <p:nvPr/>
        </p:nvSpPr>
        <p:spPr bwMode="auto">
          <a:xfrm>
            <a:off x="914400" y="5410200"/>
            <a:ext cx="4953000" cy="887413"/>
          </a:xfrm>
          <a:prstGeom prst="rect">
            <a:avLst/>
          </a:prstGeom>
          <a:solidFill>
            <a:srgbClr val="92D050"/>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585" b="1" dirty="0" smtClean="0">
                <a:solidFill>
                  <a:schemeClr val="bg1"/>
                </a:solidFill>
                <a:ea typeface="ＭＳ Ｐゴシック" panose="020B0600070205080204" pitchFamily="34" charset="-128"/>
              </a:rPr>
              <a:t>Number of Joint and Combined Training Exercises</a:t>
            </a:r>
            <a:endParaRPr lang="en-US" sz="2585" b="1" dirty="0">
              <a:solidFill>
                <a:schemeClr val="bg1"/>
              </a:solidFill>
              <a:ea typeface="ＭＳ Ｐゴシック" panose="020B0600070205080204" pitchFamily="34" charset="-128"/>
            </a:endParaRPr>
          </a:p>
        </p:txBody>
      </p:sp>
    </p:spTree>
    <p:custDataLst>
      <p:tags r:id="rId1"/>
    </p:custDataLst>
  </p:cSld>
  <p:clrMapOvr>
    <a:masterClrMapping/>
  </p:clrMapOvr>
  <p:transition spd="med" advTm="12044">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1"/>
          </p:nvPr>
        </p:nvSpPr>
        <p:spPr bwMode="auto">
          <a:xfrm>
            <a:off x="6553200" y="6765925"/>
            <a:ext cx="2133600" cy="365125"/>
          </a:xfrm>
          <a:ln>
            <a:miter lim="800000"/>
            <a:headEnd/>
            <a:tailEnd/>
          </a:ln>
        </p:spPr>
        <p:txBody>
          <a:bodyPr vert="horz" wrap="square" lIns="91440" tIns="45720" rIns="91440" bIns="45720" numCol="1" anchor="t" anchorCtr="0" compatLnSpc="1">
            <a:prstTxWarp prst="textNoShape">
              <a:avLst/>
            </a:prstTxWarp>
          </a:bodyPr>
          <a:lstStyle/>
          <a:p>
            <a:pPr>
              <a:defRPr/>
            </a:pPr>
            <a:fld id="{46D1505C-7EAB-4E36-889F-44EDBD614534}" type="slidenum">
              <a:rPr lang="en-US" smtClean="0"/>
              <a:pPr>
                <a:defRPr/>
              </a:pPr>
              <a:t>31</a:t>
            </a:fld>
            <a:endParaRPr lang="en-US" smtClean="0"/>
          </a:p>
        </p:txBody>
      </p:sp>
      <p:grpSp>
        <p:nvGrpSpPr>
          <p:cNvPr id="50179" name="Group 2"/>
          <p:cNvGrpSpPr>
            <a:grpSpLocks/>
          </p:cNvGrpSpPr>
          <p:nvPr/>
        </p:nvGrpSpPr>
        <p:grpSpPr bwMode="auto">
          <a:xfrm>
            <a:off x="155575" y="685800"/>
            <a:ext cx="609600" cy="561975"/>
            <a:chOff x="155575" y="-144463"/>
            <a:chExt cx="609600" cy="609602"/>
          </a:xfrm>
        </p:grpSpPr>
        <p:sp>
          <p:nvSpPr>
            <p:cNvPr id="50192" name="AutoShape 4" descr="data:image/jpeg;base64,/9j/4AAQSkZJRgABAQAAAQABAAD/2wCEAAkGBxQSEhQUExQVFRUVFxcUGBcYGBcdFRwdHBUXFxYXFxccHCggGBolHBcVIjEhJSkrLi4uFx8zODMsNygtLisBCgoKDg0OGhAQGywkICQsLCwsLS8vLCwsLCwsLCwsLCwsLCwsLCwsLCwsLCwsLCwsLCwsLCwsLCwsLCwsLCwsLP/AABEIAL4BCgMBEQACEQEDEQH/xAAcAAABBQEBAQAAAAAAAAAAAAAAAQIDBAUGBwj/xABCEAACAQIEAwYEAwUFBwUAAAABAhEAAwQSITEFQVEGEyJhcYEHMpGhQrHwFCNSYsEVkqLC0TNDU3KCsuEkRGNz0v/EABsBAQACAwEBAAAAAAAAAAAAAAABAwIEBQYH/8QAOxEAAgECBAIJBAIBAQcFAAAAAAECAxEEEiExQVEFEyJhcYGhsfCRwdHhFDLxQgYVIzNygtJSYpKiwv/aAAwDAQACEQMRAD8A8XoSAoBaEDGFAIaAfaWSB1I239hRkPY77s/2Nw2MF0Wrt9XtgaXLaCSQYBIfSSDWjPEVI72OZUxdWD1S8ibCfCTFuWBNpIAIJeQZO3hkjTXWrFib7IuWLctl6mJ2g7B4rCSXUFQuYsrArEkes6bVlHERbszKOMjmyy0ZyrLrFbBt3G0JCgCgFznrU3AvemlwL3lLgBcoBGI5CoB0/YXhguXs7QFtw2u07KN+sn2qZPLDxN3o+kp1s0to6+fD8noV1iLbFuegkzoTodBtz0qmNrqx26jfVyb4+enlwGWLek7xpA8WpiIB1ETP1q2XNmpC9rJ7cFrq+566blzg3A3xTG4r5FUheZ01IORhqT4tZqKazy1JxNRYamkm7v6ep2GEwdvCuqBRqJVo8RI+YEHnqDp51sqEUjkOtOsnd7bpaeGjMfj3CRau+Afurs3NYIDc1g8tZEfxeVYJ5fsX0ZOorPhvx9H9jCxGFiSGykaT5+YPLSOdZwqTh2oXRZXoUsQuqrqMl3rbv11XimZ+Oxq2vHcUCIBe2fEPVdiP1FdCj0q1pVXn+jz2P/2VWWU8JPRbwk7rylw8/qP/AGi3iE/BetkakRI/5kIkV1oTp1Y6ao8e6VXDT1vCXzZo5ni3Y5GlsM4H8jHT0B3HvNc+v0ZCWtLR8uH6Ozhem5x7OIj5r5qcjesNaYq3gYddv19q41SnKnLLLRnoadSFSOaLugsY8qenmNvpUKbRLppmvYxVq8IuKAf4xVuaMtyvLKGwYrht3DwwGe2dQRt9eVQ047EpqS1H4XjaDQhk9dR9Rr9qKquJHVNbGivErf8AxU/vp/rWWZczGz5HEVqm2LQC0IGNQDaA2uyGB7/GYe3rDXFkgwQJBJB5GJ1qutLLBsoxMstNtHuN/g6JdGS49oEKGcFC7HUqbjOpLQMoHQE1x29ThuydnsbCWMRbELig3/2WVP3QpVubKty5ScVozB7TYvErZuFxYcBGkqXU7HXKQw+9V3UpK5RJ5pK58/4jc12lseijsiKpMhKAWgCgCgEoBRQEtq3JA5kxWSjd2IbsrnpXZvBd1YBG7cgy8xzU7wv51FZ3nl4I62Bg4UM3GXJ/Z8kbJuExnJhdRmUoegAK6b/nVVrbfk23Ub/u9tdU16rQW457o6SSSB+KZ3JK66L/ANwqJaaGdOTkr8vO/muRpdk8f3dwNEIBkfKZBB/lMERo3tWcey7lWL/48HG221vazs9Tu8dhxcUgwSPEvMSNtDuD/Wt3hdHn4dmVnw3/AMMr4y2l7D5SxUgZwX0CsBqs6DqPeqJLQ24JwqX5+PE4/E2ydBEDQgiVJ6j/AFjrUxnfVm7UpOGifla6+eCPOe2WLUtlAAyzJBkEc/uI35GsL3d76L3K8S+rpqNkpPk+H7fszkv29wdDlO2g19J3rJVZLZ2OVKnGWklci79iZLNJ5yfzqM8ubJyRtayGvJ3JPqaxbb3JSS2GVBI5WjYxUg3+AdomsnI5m0dwQWU+RA1j0qyM+DKZ0+MSftRfwlxRcsHLcJ8SR4fMg9Kmbi0TDNfUwBgnOoRtddjVeVmedcyIViZi0AoFSQRvUEjaEHZ/CyxPEEb/AIaO/wDhI/rWrjHamaWPdqXmeqYjFyz7kFiNv4Yt/wCSa5JxXqQ2uKsfCTqump36GgM7tdxH/wBJc13EfUgfkTVtKN5ozpK80eI3N67Z6RDIoAigCgCgCgCKAcoqUDa7P8P726B5xvG++vLSa2KayqU+W3iYxh1tSNLm9fBbnpjWB8pkhdNkf1kiD5ewrSTtr+j006ak7Ph4P99xILOWFXQ6MQrMu+w8QI66UTvq/wAmDp5Vlj46Nr8jMRbJbQSqCB4ZE/iOZDO+m3IVgndmzGmoxu/b8E9xIVU3nVhIb2hvFHL0JrPd/PsURVld6213vrwWv5OnwnGXS0lvKC6CNZAj8AgzqNRvsKuVSy0OfLCZ6l3422187+jKmMxVwy9wMdNBoQPpEDasNJO1zYUHSTaj9/wzA4vxQJb0m3MiZ00EkkcoE8tayq5lFJE4N05VHOV1ZXeunxeB5JxTE5ieU6x06D+tTbKkjkV6rqTcufy3ziUCxNYlQqvQDw36/wDFSAcCgIoqAOtvB1AI85j7EGpQL/CrmQ5s6CNdRLadNDrWcDCavodGe1Nvn35PM/ux9p0qzOivq3zOOFa5sCg0A6akgiY1ACgNfgvEL+GbNZlWcBJyzMxAEj0rGpSjNdoqqUY1rRZov2ixiFlNwghiCCF0InMDI3mq1gqUldFE8DSi7STuhbPabFBplSdj4V/pT+BBlbwlETi3ae5iUW26ooB1IB++p6mlPCRhK9xSwcacs17nMXRrHTSr3ozfWoyoJCgCgCgCgCgNu3w1PCq58xAckxESRIj151vxw0W1FXvozReJkk5O1tjtux3CTaU3eWwJIBPU676/karxUMrVNeLOz0NFyjLEvwWvz4jcCeLUTz+VTHXVTMmtKqrP/J2aKzLVeifsWFbKrNtGwlh4jt80jSPtWvI2oRu9fuWMDgvCCQMq+LQKfupH5UckjKeuhYtYWQXckTLwRIgbCGEg67eZqYSZXWUbW4ImC5Fk8/Ex1H2Bq1Su7Guqdl+itjLjEaMIiIJOv9axzJGThO2jXmeddruIgEpttPikROg8ixgnfQDrWdLtPO3pwNXpCao01RirN6u3ovPd+C5nC3DJJ5nerGcMbFQBKAVaAlCVJIZKEDCtQBhoCYA/zVOpF0QzUEizQCrQDntERIIkSJG46jqND9KhNPYDYqQWDfMAaabRv9azzaWIy2dxBfPU0zMNXHPifUDzgn8qlya3IUSMXIrG5NiJtzWLJGxQARQCUAUA6gFAoSXMLiHLr4zMjczsI1ncACr6dSedalE6cFF6G5Z4jcB0DjpDfbQ1syqZnrEqpOpSSUJ2t84ly1xq8pPiuTzmSPoaqdOm3dxNyHSOMitJ3NCz2xuDRirazEAH6gTWtPCUpP8As/n0N6l05Xj/AGpp+Da/JsJ23QoQ1nxHcqQQfWeVa7wEuEl8+psR6cpqScoSXg0//EvWO2CXPnUgDXwg67abxy56aVZHB1Vsr+f5M/8Ae2C4trxTftci4j2yt6KARoN9BM+X51EqFSC1izYp43DVXaNReZjcS7RLctlgWHl16jTQHkJ61S6VTgv0XyxeHy5pPbW3P7fU4HiGKN1iW3JkxtPQeQEAelbEVliorgecr1ZVZuct38/XgaXZXsw+PuizajvGzEZmhQFXMSdD6bbkVYkramtJu+h1OM+EmORSBbB8xDfTK5P+GmRPj89ApS5HB4vhToxUxIJU8oIMEEGoysyvzKqCG10qFoyS1p1rJ2JREYrECJazTqBAmT6gf1olchst4fgVy4AUGYGdgeW+9WKnfiVOqk7MXumHK372RPv4azyP4jHOufqjLK1rl45VnmB61BKVwUbaj71JBZxONe7k7x2fu0FtMxJyoJyovRRJ086xjBR2BVisgLQFjDNlII0g7jf2rOLs7kNXVjpm7RLlhnxDf862nH0uFh+ddP8AmU7a5vQ4/wDu+ea6UF4Zl7WGpxPCNCvhw8kCTatW9/O06RWKrYaTs4vXuiZPDYuOsalvOT90xCOGv/7fFIf/AIiv+d3rHLhpbRl7/clfz4bzg/H9JDrvYV2abNy33bQUF1it2IBIYBIzDXakujal+za3C+/sVR6bpRTVRO63yq634O5l8e7M3sIqtcNshiVBVidYnUEDpWtXwk6KTlY3MJ0jRxUnGne611RiRWsb4lAPUfrlQk7jiF21hMF+zi9ZvteQmUXC3O7cXVLAXVJuBWUnxGCIgDeK1mvqbMpQjG0G385ePj5HEPVpqiBiNiR70uLE2EZ2dVDGWYKPFA1MbsQB7kDzFM8lrcwkopN2Nfi1g4e6Lb3HIyljAsk6g5IyXXUyQJ8UgddJKtUa+fgqpJTV3FLzf4Rn28TdiQs9fAT+VWKcixwjxJU40yiGQfVlNZqu1o19jB0E9mT57dyy903cjqwAsklmcaSynkBJ08qwniLtKz179DBKcKijluufIv8ACsbat2zLoWI+VtfSQa2aTpqO5FZ1ZSsr2RhYq8HckAAbafnWrUkpS0NiCajqem/ADAlsdduf8PDkbc3uLH2RqwZke83Lpto7uR4VLGNoAJNQjJas+TuJ4pmzMD8xLEcpJk+9Z35GMtZamELbOTAnrSMJT2RDko7k6WiBrWTptbhTT2InrBoyHJeAV1yglssNOqwZMdZ0FYNapmEotyTT0V9Of+C3wfGnDXLWIVFbKzAAsJJywQQPEohtyIPLY1nF21E45lYpO6sSSDJMnUc6ORNman9lpDKLgJMZSRCseiHNqeUxWt1r00+fQ7v+7KeWUY1E3pldrJvlF5tW9npoY91IMVecVqzsxFWhBKqVJDZMljadvSskYuRYKKBoddOXnV3ZUdCtOTlqMxNwnMdPCAPuBWMpOV2+CM1FR0XEt9nOCXsY7JZNsFQGPeRGrKgg5SSZYVQ6mX/CZhWqwp2zX8r/AJLlngGMF1bThLcv3QdkUpmy5wAURmMjy8jEGM1i5JaW+i/BU5UWr6vzl+Sz2gtYrAlQ2Lw7sfwWoZgNdWm0ABIjefKro9IV+EvRfgpjhMLV/wBHrL8lXhfaTEm7bLXM0OFgqkQ2h2UVfDG15SV5cVwXEwrdGYWNOVo205vhrzOp+K2OW7YwvgVCDBjmcmpPnrVmOpThTWaV9fsavRVWFStLJG1o28dTzBq5Z3xsUAqigN/s5woXSGZZCnWdvIV0sFhoz7Ukc7H4p0Y2T1Zf41wm3abUBQ/iBjrusev9K2MTh6cNbbmpgsXUqre9tH+TDv2EnQgiN4j2rmSUEzrRlK2pURRmiq1a5ZfQ18KpPeG3YzC1qxEEifKJIlWPoCTFWSrwg7NGtN2tmna+xZ717aC7kKIzZZVkGo3XKpBBHQiixMb2W5gownLJmu/MnGMe7YuFGdmA2Kq25AAGhk77VsKpmpt8SHSUaivt5nKXLDr8ysvqCPzFaNmjfvcRf19agDlttvlaOsGKysyLo2cIt2xc8DGco1tu2nQEqQZ8vOs8t3ZmObQ7PCcVxbWmRnxeRgUMXrxUyIKnMWA0NXdRT4ysynrprWMbnO3+DLoFDqQxJl1adtCIERGkDmfbGOGvPSWnzxDxFo9qLRJbwCoDpp5+ddijRhCNjl1605y0MfGaNtAO1adayepvULuJl3yJrnTtfQ3Y3ITVZkNoB8edSDfuWbKeF3juyrAQZMnWBM9DB5VrJyeqW56OpTwtF9XUl/S0krPi9bdq/ly53uY+OYFpUsRqZO+5PtqdquitDiYmcZVG4ttc343+9yFBWRrna/DvssMfiBaZ8gyls2WToNokVF9TVqSbmoJ2uerp8GcLGt66fQIP6Gs3l5ELDT4zf0OK+KPYGxw6xauWrl1i1woQ2WPlLSMqiDpzqHJbFyjk4nmzARcEgaKRMxofIGrYWyyT029xJu6aXyxr9g+NrhL7OzIqlQDnS48xcRwF7vVWld9oB5xWtONyvEU3NKy2Ogw3b20hRe6bKl9rkpsV7x2DKrnNnObmw+Zqx6o1nhGznOI47Bl7xt4e44di6NculWUkagqkhoaTvrMaVnGLtubEITiks23cZnCWUXEzEgC5bJIEnQkjTTcj2mtrD2zq/NGeIzdXLLvZnQdtsWLlpSqlQLzamJabYJMDbkK6PSMlKCsra/Y4/RNJ06rTd+z9NTjSa4x3yz+zHJm8MHzM/SptoLq9ixwnDm4wVVghgc/ICNo28/arcPTlOolEoxFWNODcvpzPR+G4MKFUfrqTXqKcFFWR43E13KTbJO1vDFuYV2JCta/eK22o/D7zHqRWtj4KdJ34aonorEyp4lJa5tH+fI7rs98M+H3MLZd7bO1y1bdmNy5qWQEkCdNSa83mb3PZdVGSTPJviPwK1huIXbVkMEtrbIBYndULanX8VWwWbXkJNQ0RicIx5tXLyDU3WQDTSQxIzHMCsFujDyOlUV4Xk3yuUV6SnCMnwv8AT54Gh2jwv7u1ce3LujERcYwruzozfuwsySCOc7Cq6UWtjXws0puCdl4LW3myXs5YixPi8Thcy7f7QqTMztNdPD6RL67vJMsX775iFVT+IKcq8wQA0GNwPrVs12SqD7RxeKeXcjQFmIHlJgfSK50t2dGOyN3COyYe2ViWuhdRO5P+lbUbqCtzNaVnNp8hr8bQEgkaGPFan8nqqU1csjB229RycZtDZkU/ypcU/UTWGZEuL5DLnEEdli4TqNZYxr0O9ZQeuhDUuJ3HYFFxGJxAvE3A1hoIhWOW5bgiNjAFdJXjBJaa+JycXJZsz1f02/RwvanE5777QpIAGg3JMDlVeMfatyNvo6FqKfM5965rOkR1iAoBaA3cQBcXw4UpOpcBpGoEgaA6Rp71Qrxeszu1claLVPDNd9ndapXSW+nDjvtcyLqiYBMeYg79NYq9bHFmkpNReneremvuMt0MD074J4iMegBUSrzJjTKSY89KlK5rSh/xYy8T6CuY+0vzXLY9WUf1plfIudSK4o8i+OnH8PesWLVq7buMt0s2R1bKAhXWDpJP2o4tasxc1J2R404lHP8AKv8A31bFdmXgvcP+0fF+xRUVUWDgD0qbMjQUzSzBLhzl1PJ7bRPIZiR5cqzi8rTfNGMlmTS5MtY3iOeZRYLZ484y6nc6VdVxGfdLe5RSw3V2s3tb7lDvATqojy0+h5Vr5k3qjZy2WjPSOz/YXC4ywl1HvRsVJBynnoBr9K6kcNhnFS117/0eZxXSuMoVnTajp3Pb6nQYT4Y91Jt3DBM6lY+kD9CrKMsPSby3Ka+OxVaN5Qi13P8Af2NDC9nLqHUq3pM/Tb71vRxMLHIrTzcLHDfEu7fD27TI1uxIh9CrtG5ImMvIHXQnpHMx9SUrLhzO/wBA0aSi6l7z5cl++fkbPCvjFfsWksrYsuLaJbBzPrlULPvArmONnvc9DnlbaxyHHeOtjcVdxFwANcUHKs5RlVVAEknZfvV9K0XbuK6mZq/eZn7DcW6WCnRg6mCRvI0ApUoTcnoQqlOUMt+FjoBgcRiAikAFFRFOVtFX5QRG/nRYSUTUiqak5J8zsOK4JVwt5mtjMp7xGCrlUl4MfwmGg7TNbKhlXIyT0tueecQ4y6swygMdCSv3mTWvOpK9mbMKUXqc9btlvTqdvrWuoub0NhtI1G4mFt2rcTlfPmnnJ09Na2HNRikVKm3Jss8L4hglytewxvOrZpDkK2uaHQmG5g9RVLUXsWao63GY3hxw/e/2bbmFOVfm1OxCvMjc1W0+BmpLkefYlreZzbVlBYlVK5cqyTl+Y5tIHLaphdEPU7DsLxLubl+4TouHuc+rKK6lKWZa/NTi4+k+zbn7po47F3JJJ3Ovua1q0rts6dKOWKSKLVqM2BlYgUUAsUBbfGu+bO7HTTxGNwduY029KwUIrZG3UxdWrmdSTenO3HlxXdp46DuHWFuXVV2hZ1ImT5DQmT6VFSUowbitSqjCMqijJ6FrjdmzbvBbS3Ft5EJz5s+YjxGCBHkNqwoynKN5WvcyxEYQlaG1uJRW9BOWYnSd4nSfOr1exqyinuWlxr8p+lTaTKHQp32Q1+8YHwkzFWKnNpqxkurjx2J8GpBIYECNfDPOehrYoQalaSe3IwrSi43TX1sIOHz8iMQYiZnap/jN6xi7GP8AIUf7yVza4XhHRB/6G3d1nM6EtHQeMD7GtmFCSj/y/Y062Jpyn/zrebSLmK4VfueAYSxbnmtlFb+/qateFk9FFL6GtHH0Idp1JO3ezleOYRrNw22EFd421E71ysRBwqOL4HYwlaNan1kdmZk1QbITQHSdjOMvh3uFbty3mUaoJkg8xnXrW9g5pXjI0cdRc1GSWqfO2nkmbl7tJeffEYtj07zIPoHattzjwXsjUjRa3t6y/BQx3Hn/ABC609b0/wCSsJ1lHh6/oshh83Ff/H9j7GDtXlDMpzE+EEydiWMgD+X61sRp06sU5I1qtarRlaL04/bmS2Ozttg5m0gQZj3jqs8/DJ8W3LaqatGjS1cTYw9WvXulJJ/Qqpw5GBKqDGhgkQehjz0qY0qcl2UROrVh/ZllOHPsjss/zvv95NW9Q+D9WU/yI37Sv5I2cN2fxCaveuKc3i/ehRmjSdd4jeq49Un2qiv4oidSs12KLt/0ssYXAIGZMneH52Ll3XNMAkkkTKjTyq9Uqb2187mvLE14rVW1ttZ/k5vtfwu5nzBVgIruVAVYltl8wv51o4mN4po6uGk1Jxlvfmn6rQ4+7cJrnNs6KRDWIAGgPoL4UcFXG8JTPexKjNctuiuBbOVyRClTIylfcGs83cY2PP8A4rdn0wWJW1Za4ylM5zspM5o0hRUxu1clpKxxVp3AIBIDaESdRMwfcCs45lsYSUXuRPUSuZIhNVmQ2oAoqAOipAgWoJLWAxDWnW5bYo6kMrDdSNQR6UtcmLaehudpEuteJuv3zhUBuCTOm5J1J6mK0sPVg43Wl29zfxlPq5ZZO+iMVdI9a6EWjmtXNHDBTAzLJJAENvvBOwrajOKKnSctmdFw7hlp0dxetxkL28y5M5Uw6w43B5CZnkdKzp4rWKy7+G3zmRUwCyyk5+G6v87h+GY5ic2XyAAHtA/UCupF5ThTpZ9kX7l821zO+VRuc0CrnNRjeT0NLqM8ssY3fgR28Rh1ANy/cXTNBMH1VAC2XnMRXPn0phou0ZOXgrr66L1OjHojG1FdwhH/AKnr9Emy1w/iWDklDcuuAQFLZWOp0U3FUE+FjE/hqiXTdGGrjJLnZP2k3y4cTN/7OY2qsqnT8FmXvFcn9Dhe1GNF2+7ZGQiBDaNt+IcjWniMRDEVOshszqYPBTwlJUpvVbmGaoNoSgNLg1rMTG8SOQiQDJ5bitrDK8nzKa2yXB+RsYnh7IhYhdSUlTMkAE67GJG1XuzT5mMqM4JSe17b8vnMzLinLEEeKTppyjl+oqlxeXzJTWbfga/AHL3B/CgIHvuf10Fb+FblLTZHNx0VGD5v7Gzj2IAMiFkjMqsBI/CG0Gwk9BWzWpqSuvE1cFXcdHrw8CrYwjZ0Ypm0aGMAqNASAF8Uwem+/Kq1TtJO1+/kWzrdlq9ttOfr8sT3s4YC2T3l0lEynVVBy+EA6M7SJ3GWNMxrg9K1W6zjN9lJacG/19z0PQ1GH8dSSV3fXj9TT4bwB7I760+e5BXwKxXM2UDxQQ4XPm5zAieXn5YqFSXVyjpfz07uDZ3HCy/P+Sp2ewXc8RWVKi4kssNoS0XFM8wwI15Rz39F0TUbbXFaff2377nB6YpRyZraafc1fiZgLT3MKQ6wmfMo8RJ8MZo1ESY3511KkHUazcGcfD1FTTynl/FMJkcgajWP15GuZUjlk0daDzRTM81WSNNAfWHw0t4VOG4cYR89rKZeGBZ5PesQwBHjzaRtHKouQeRfGqG4hrOlpfT5mrYoRTTuRUla1jzs2wORqzIlwK07kT1U7GaIDVRkNihI4UIHUJIhUECqaEp2O7wHxNvpbytZw7vJIc2kGmkCAANOtcer0PTnO6bSLK1WVaWaW/19zjr90tLcyS2nmZ0+tdmMcsUuRStNCezII1B11I6aTBImeU1ZG5LsjqeCs1xVVkN5goyKq21yEto5keIAaEiCM06wZwmlTlCUu/7WRsU5yqxnFa7LZab3ZYa3Gg1AO/USY+tdipU0ONQoa93AnuMAM5ALbAGCP+Yg7xyHUjpWvKo5rI9nv4cvM31h4w7fHh48/Lh3nHcYwjKxaSVYzqZIP8x3Y76nWtSrhlT1itPbuEK7qaS3GcMTKVvElVRlMgasd8q6iTAMmYA9QDqVe0urSu2n/l/N/O21STi1U2t6/PYgxvi8fI6RM+g9AIrKMcqsY1J53dlA1kVCUIOn7I21IuNPiBXTTaZkA7yevSur0dCLUm9/scnpOrOEoZdtX5nrnB/h5+1ol+7ctotwLcHdgvcKkSM1x9AYOsLy8qrliY03littNfwb9SMsR2pWV3fS9/q2bHFux3D0wl+1bthrj22Vbh8bhiPCQx0XWPliqXWqzd5bCFCnD+q1PGuy1kqDIghiCPQwR9q6WBjlhrzOR0nLNJeBfxVsvca0YhkJB9CARH/UfatmWssj4pmjSahTVVbp6lzDcPbwknMU2PiPKN/r9anKo2zMnNOpd04Np8l58Bl+1lbRgty44sKxmUQgG7cmIHzKuh2Z68105BuutLrLd99tkeq/2cqXwzfKX4PUuBcYtYe0C2VbYEg65wApBzbkMCCpnpvrA8rgauSvmkvO2q8PHQ7GJoue17+nz5wu+Dxl1b2IGKtAhDccw0d54woHhDH8at1A59a9N0dVg8Y1Hj+/yaPStOSwPa3VvdGf8UQVFlmUhVOTNuGkSADyjIZnqK7WKkks3eeb6OUnHL3HJHFi7h2J3Dt9wDXPlJSTZ2YJxSTOcc71rmZFNCD1z4V/ETD4HBth8R3ilbjOrKpYENEiB8pBHoZrLJdXMb6nKdvu1KYvFtdsg5MqgFxB0mdKsp1XBWRE4KRiNhbxAOXcTWzKFdq9tzXVWina+xUv2LgEsDArXnTqpXki6NSm/wCrKpNUloTUAUUAs1INvimALOXc2rIMCMxOoEchzj0rUpVUlaN2drGYbrKnWVJQhsrXb2Xciv8A2bbMBbwZyYyqpPIkmQTppWfWy3cbI11g6MmoQq3k+UdOfO/oZZG+oPnyq457VnYnXb2rNbGLJihOXcA8/pt9ayb1SCXE9S7M9qVfF2mu2rVrREXubYCiGBbMJnxAQTOmmkaVjiMO0oOOtnx+cC7D4i7lF6X2+fNiHtLcV8TdKABTcaI23ifff3rYpN5LPgWypWd7blY2cyx1FYxn2i2rSbhoT8K4UpKi6F8RiCRoBqzFeR6T5nlV9R56Uora3z9nPp08laLdr327uLf2G/EF8OLKjIRdU5Ac4OhGrEAidgT0OXkdfIdHU60a7jfTW/ltb18vA72LlHq7y34d1/seX3jO21egscJu5ERQgSgHWyQQRoRzG/1qU2ndBq6sz0Ts38T79i0uHvILtpJKkeFxLFtTEMNSANI06VepqUrvcwasrI9J7NdqrOPQi2WD24m24h8p/EIJBXlodJq3d+JXd3OL4zw/uMXdAEBz3o/6pn/Fmrp4SV6Zx+kYNVPHUpohXFWmOo8QG2n4j9YG/SrqkbyXg0aWHqKNN24OLfk/poel4517t8r65YjvUBhZI8Nu2ZGp3PPevIQoxhNNxtr/AOlL1nI+gpykua/7uPhr9Ffkef8AEcE1093lLIzT4dXR4AzZSRmUjRlGugO6gV2+lcHVquNala6ve7S0duPt+zyvQmOpYdzo1b6vTRva99ErkbYS9cOS9eyWwdS5hSQxiFGpY7wYk6nWuTR6GrK01BJ97X7+bHeq9N4JPLn17k9PE0LHALedHZye6IyKsxH8J6yTJ0HP0ru4Xo50mpT38rfOCSPOdIdNwrwlCltpund+Hu27dw7tXxc38Eoy5VLDwOqEj5geoGh3G1bPUxs5Nb8zm0q0+vVO+i1Vr7+h5M10KmQHNqTPLpp7Vx3KEIZVqemSlKWZ6FE661rFwlATWXirISsYyVzsOH8Cw17Bm7aSb6lVKm4Y+YAuJYCMsmIOsjlXQp4WnOGaK18TkYjHVKFdQn/V8bemneamLW2oADbDWSn2yk6V03ZLU5sM0pN29/wYXFirLH5VqYjK42OhhlKMr2OXu24NcSSsztIjisSQoC2uBbo390/61llZjmLlu3aYRYw9y63MvJX/AAkfeK1b1F/eSXh+zsQVCWmHoub5yba9LIlw/D7olmsBULAtIUkD+FVZgdT5iaxlUhos2vzkWU8NXjJylSSi2rp5duSTaevjqYjrBI6GK2U7o5Eo5ZNch6iR6CayWpidl2J7NPjJ7s2lKLJZyAImN41rN4mNGMW1f6fcthhusTk3Zeb9Edlwvsxkch8XaUqdlLNOpELHp9xVT6VlJNdW13tpfTf7G1T6KVNxnq+NrW+t2Z3GbGRzBkSQD6H7VXhass+WR1MdSi6SqRX6JbFuYq1t9ZYqUU6VzI47xy1YZlUzcHITod9TsK6rrwhCz35HmKtOTq3jwe5wmKxrXDLOzHXckxqTAnYSTpXKUYpvKkr8tDac5S3dyvNSYjSagCCgFBqQOW4alNoWLfDeKXcPcW7Zc27i7MPuCNiDzB0qVNp3RDSZ6hj+1uHx9rDMlt0xKhlvCJTYahuYJEjTSSK6eAcnKT4HM6SyqEe72KuJxCqQxO2ugJMRBMDWK6rairs89CEpNqPHyNNu1WJugBbeKcHQZbZtrryk5RXNhh8HF3jSu/D/AMjrzxGOatKso+DV/wD6pu5nY1rtmbrqql4VUa5BmJbQCDtOk/eug5Na6dyOVSy1Xki3pdtpfH81KOMu2nE3MWC6jMES22WTusn5ToNyarlNt6yNqlTlB9mk7N7t6/QrW+NKty25DBAuVlLZt4A2AGmvqY1FQ6lmpN6FjwblTlBb3unt+f0YfaniIuFu7eUDkQqlRESJWeVaGNq5odl8bf5Oh0fh3Ttnjrbi76+JzwrlnVEZqAbNQAmgLmCxRXwyQDE/XzrZo1pR7N9GVVaUZatGm+JJ2J9zW3Ko+ZrKkuRQxV0k61p1ZNvU2YRS2KrGqC0ZQACQenMf+KAs/tVz+N/7x/1rPNPm/qRaJq4i3iLqnNdWNWCK2mvd6GNAP3ibmB766EXSg9F81/DO5UWLrR7VVdyUueXTTT/Ut3+StZwwcEvf/eSxAZlIzLsDLEtmPMAjes3PL/WOhq06UJK85vPd2WjV1tdt6pvldbmdjbZV2DbyZ0gdZAgQParYNOKaNbE05QqyjPe+ulvSy9hLVZlKPQfhViALpBNsSrCbls3ADoRCDc8q18Wr0NeD529zo4Ju7Svtwdn9fmx6wbzsRluYk6H/AGWHFtfPVhXJjlUk0o+v/wCX9jbcYpaqP/dLMzheP23F66jh5nOc2UuNJJOXQ+29ekw0YVMNm0vFvZNd9rPxOfVr1IYlU46wml4aXV1ytbYyOI8ZOFw7E5TenIgPpOcjnH51NWm6c83NaGUcbGVBwWjTsebXr7MSzEksSSTuSdzVLbe5oEc1ACaAShAUAooBZqQANAdB2I4quGxdt7id5bYhGWTsxAmOZBgwd62cLVcJ6O19DTx9BVqLXLX6H0Dx7iFm1bZdCxBCqmXNtAMkEKPMg+hrdo06snm4HmlToTahCy79reLOHu3nclgTbUKVzq2a4TOy5s2RR6Any2rehmb5L5w2M8RSw1KOXsyd9Enp3uTWr7kuG7uc/wBprt84YoLbXVH+8ZlZhrqYyqQR6e9Y4nOqTUY37yej40f5Ck5KP/t1Sfq0zhLl9lEZSPONPrXIlUnTjZpo9Moxm73uJYxmhVjvrJ6zSniNHGTE6WqkitcfVvP9CtectX3lsVohjCKwMiOoAUAUA9alAv2r3LetrrEVOAmJT296wqIQZAE61WoriZ3AsBypdIWuK1yVidJn38untRu6CViKTWOpkew3uxHDrZLYrGq2uqoxbQZBpGvyFD9K88sXV0UWl4Jvj5Lm+WjRt1sVh51G8rk3wv4cEr8uJwvGe6tq4sogK3GCuU8TIGADDMTGgPXnW7Rc5yWdtq3P3sdGElHCOcacYTvpeLvbTVZr9999nY57ilzNdYgq23iUAKTAkgQNJmt6krR2sc/HVOsrN3T21SsnprwXHz7yPDGromnc3OzHGnwtw3LbZHXY6cwVO4IqYxhJOM9i2NWUduJs4vt5fcjPiHIE6Zmj6LFTGlhoyvlXuZvEVEuzZeCSIL3aV4Zlz5mGUORA3E6nfSt2rVi4WimuWlkaWHlUVVyk76NPW719jlcfjXukZiTlEDyHQVpVKsqjvIsjTjD+qKlVkhNCQoQFAFAE0AtAFAPsyWEbyI9Z0+9ZRvdWIdrO52VzH8RBOZRdO5OUE+pykGu1nxsFsn87rHBWH6OnteP1+9yn/a90P3l5xagEZLNwBydPmXxTz0YiqniambNUaVuCev3+xf8Aw6WTJTjmvxkrr66elyDHdomdMiu7LMkOqAxuB4d9fSsJ49tWi35pfYsodGwhPPKKT7m37/sz1x+uuvXy8qqWJ11Nt0FwIr14MwgDzPOKrqVIznojOEHGOpC4EkxVUrXbLFcguNVTMhtQAoAoAmgHoakDnelwIjUTA8iakgYFg1BI7NUkWNm52ibw5cygBZC5VmCJlgusienLetJYSOt/udh9J5VFUk42tdLLG9rX1Svrry8zIxGKLxOsCJliTqTrJ8+VbEYKOxzqtaVRLNw727634vhfhYjuXCxkmTpr6CB9gKyStsYTnKbvJ6/jQn4aV7xQ4lTof9atpOKms2xTVUnF5dzrsPwa1mkovuC3MCY55TlMc1L9Ks6QpqnJShs/f9+5d0U+tTjUXaXt+nv3M3x2dZWlUS2B17sBTqIP8QBLDTdX6iuZGot9fX53+KO//Fb2t9PnevBnDdoONtecgHwLKqJnSfmnnP5RXTq4qpUSUnseZhhaFGcnSVrswia1y0ShAUAUAUAUATQBNAE0A+05UhhoQQQfMGRUptO6DSasyxisdcuf7S47+TMSPpsKsnVnP+zbK4UoQ/rFIr5T0qssuOS1WSiQ2NNszHWoyu9hcVtJnSNINS1a6YTvsMmsSRtQAoAoBKAns2QVJzAEbAjf0O0+VWRimnrZ8uZhKTTWmnsMGlYGY2agCigHhoqb2AyaAflqcpFyKsSQoAoBymoJPQeyWNFwJnIkHKSdpHM/UfWuph6nWQy8UUK1OpmtfiemcS4TaTC3SM0m1cIIUkA92ebHSK0P4MMzvY9FPpSpKNknr84HziNh6VWcQKECUAUJChAUAUAUAUAUAooC1aKg7TrVuiMJJtWNPjvFEv8AdFLKWcqZCEnxETLnoTPLTSsVoiunTy6fH3mbaeFJP66VZCVotszktbEDt9edVuRmkIT11rFtvcmw2agDSKAIoBIoAoCQbVIGVACKAdQAaAValAU1NwR1iAFALQBQk0+CcS7ljm+Vhr6jY/Qke/lWdKeSal9fAxkrnW8S+JFx7PdKbkBO7BzFdPY7fnV9WpRlBxy3b7jOFSpGopRenLT7I8/NapAUIEoAoAoAoAoAoAoAoAoB4blU3AualwJNLgQmoAhNAJNAFAE0AtAJFAPO1SBlQB2UxMGOvL61Nna4ur2CoAlAFAE0AlAFAFAKooBaASgJ8NhWuGFBJ12/r0rGUlFXZjOpGCvJjLtoqSDoRUppq6JjJSV0R1JIUAlAFAFAEUAUAsUARQBQBQBQCUAUAUAUAUAUAooBSakDZqAPa8TAJMCsnNtWbIUUndDWEGOlQ1Z2JA0AlQCcOP4fyqy8eRFmV6rJCgFoBVYjalgBNAFAbPZntHdwN0XrJAcAgEgEagg6GoauYuN3dGZisQbjFjuxk+9IxsrCEVBWQ3uD1FW9W+aJzDGSKwasSNioAlALQBFAFAE0AUAUATQBQCUAUAUAUAUACgHKKkCGoAkUAtAKRtQBQAlSgSRU6girEBQBQBQBQBQC0AA0As0A2gCgCgCgAUAUAUAUAUAlAFALQBQBQBQCUAUBoYHhr3WUAQGmG5CBz6a6e9bVHCzqNWWj4mvWxMKUW5cOH45lluzmIH+6JHqn/wCqsfR9dP8Ar7fkoXSWFf8Ar9H+CjjMFctnxrHuP6VRWw9Sl/dWNmlXp1V2HcqgVQXD2Og9zQDaAFqQSTUghrEBQC0AUACgCgCgCgFoAoBKAKAKAKAKAKASgCgCgCgCgFoAoBKAKAKAsYfEshlSRVtOrOm7xZhOnGatJGxa7SuBB+1dGHSkku0jny6Lpt3RnYnFm+8sYA2FalWvLET7W3I26VGNGNokTJG9VONty5O+w1rYO1RlT2FyJkiq2rGVxAagDqkEdQBaAKAJoAoAoAoAoAoBRQDlg1K1AjJFGrC42oAUAUAUAlAFAFAFAFAFAFAFAFAFAPWgEIoBKAcLhqczFhc9TcD1aalO5ArWqOIuGSlhc//Z"/>
            <p:cNvSpPr>
              <a:spLocks noChangeAspect="1" noChangeArrowheads="1"/>
            </p:cNvSpPr>
            <p:nvPr/>
          </p:nvSpPr>
          <p:spPr bwMode="auto">
            <a:xfrm>
              <a:off x="155575" y="-144463"/>
              <a:ext cx="304800" cy="304801"/>
            </a:xfrm>
            <a:prstGeom prst="rect">
              <a:avLst/>
            </a:prstGeom>
            <a:noFill/>
            <a:ln w="9525">
              <a:noFill/>
              <a:miter lim="800000"/>
              <a:headEnd/>
              <a:tailEnd/>
            </a:ln>
          </p:spPr>
          <p:txBody>
            <a:bodyPr lIns="84406" tIns="42203" rIns="84406" bIns="42203"/>
            <a:lstStyle/>
            <a:p>
              <a:pPr eaLnBrk="0" hangingPunct="0"/>
              <a:endParaRPr lang="en-PH"/>
            </a:p>
          </p:txBody>
        </p:sp>
        <p:sp>
          <p:nvSpPr>
            <p:cNvPr id="50193" name="AutoShape 6" descr="data:image/jpeg;base64,/9j/4AAQSkZJRgABAQAAAQABAAD/2wCEAAkGBxQSEhQUExQVFRUVFxcUGBcYGBcdFRwdHBUXFxYXFxccHCggGBolHBcVIjEhJSkrLi4uFx8zODMsNygtLisBCgoKDg0OGhAQGywkICQsLCwsLS8vLCwsLCwsLCwsLCwsLCwsLCwsLCwsLCwsLCwsLCwsLCwsLCwsLCwsLCwsLP/AABEIAL4BCgMBEQACEQEDEQH/xAAcAAABBQEBAQAAAAAAAAAAAAAAAQIDBAUGBwj/xABCEAACAQIEAwYEAwUFBwUAAAABAhEAAwQSITEFQVEGEyJhcYEHMpGhQrHwFCNSYsEVkqLC0TNDU3KCsuEkRGNz0v/EABsBAQACAwEBAAAAAAAAAAAAAAABAwIEBQYH/8QAOxEAAgECBAIJBAIBAQcFAAAAAAECAxEEEiExQVEFEyJhcYGhsfCRwdHhFDLxQgYVIzNygtJSYpKiwv/aAAwDAQACEQMRAD8A8XoSAoBaEDGFAIaAfaWSB1I239hRkPY77s/2Nw2MF0Wrt9XtgaXLaCSQYBIfSSDWjPEVI72OZUxdWD1S8ibCfCTFuWBNpIAIJeQZO3hkjTXWrFib7IuWLctl6mJ2g7B4rCSXUFQuYsrArEkes6bVlHERbszKOMjmyy0ZyrLrFbBt3G0JCgCgFznrU3AvemlwL3lLgBcoBGI5CoB0/YXhguXs7QFtw2u07KN+sn2qZPLDxN3o+kp1s0to6+fD8noV1iLbFuegkzoTodBtz0qmNrqx26jfVyb4+enlwGWLek7xpA8WpiIB1ETP1q2XNmpC9rJ7cFrq+566blzg3A3xTG4r5FUheZ01IORhqT4tZqKazy1JxNRYamkm7v6ep2GEwdvCuqBRqJVo8RI+YEHnqDp51sqEUjkOtOsnd7bpaeGjMfj3CRau+Afurs3NYIDc1g8tZEfxeVYJ5fsX0ZOorPhvx9H9jCxGFiSGykaT5+YPLSOdZwqTh2oXRZXoUsQuqrqMl3rbv11XimZ+Oxq2vHcUCIBe2fEPVdiP1FdCj0q1pVXn+jz2P/2VWWU8JPRbwk7rylw8/qP/AGi3iE/BetkakRI/5kIkV1oTp1Y6ao8e6VXDT1vCXzZo5ni3Y5GlsM4H8jHT0B3HvNc+v0ZCWtLR8uH6Ozhem5x7OIj5r5qcjesNaYq3gYddv19q41SnKnLLLRnoadSFSOaLugsY8qenmNvpUKbRLppmvYxVq8IuKAf4xVuaMtyvLKGwYrht3DwwGe2dQRt9eVQ047EpqS1H4XjaDQhk9dR9Rr9qKquJHVNbGivErf8AxU/vp/rWWZczGz5HEVqm2LQC0IGNQDaA2uyGB7/GYe3rDXFkgwQJBJB5GJ1qutLLBsoxMstNtHuN/g6JdGS49oEKGcFC7HUqbjOpLQMoHQE1x29ThuydnsbCWMRbELig3/2WVP3QpVubKty5ScVozB7TYvErZuFxYcBGkqXU7HXKQw+9V3UpK5RJ5pK58/4jc12lseijsiKpMhKAWgCgCgEoBRQEtq3JA5kxWSjd2IbsrnpXZvBd1YBG7cgy8xzU7wv51FZ3nl4I62Bg4UM3GXJ/Z8kbJuExnJhdRmUoegAK6b/nVVrbfk23Ub/u9tdU16rQW457o6SSSB+KZ3JK66L/ANwqJaaGdOTkr8vO/muRpdk8f3dwNEIBkfKZBB/lMERo3tWcey7lWL/48HG221vazs9Tu8dhxcUgwSPEvMSNtDuD/Wt3hdHn4dmVnw3/AMMr4y2l7D5SxUgZwX0CsBqs6DqPeqJLQ24JwqX5+PE4/E2ydBEDQgiVJ6j/AFjrUxnfVm7UpOGifla6+eCPOe2WLUtlAAyzJBkEc/uI35GsL3d76L3K8S+rpqNkpPk+H7fszkv29wdDlO2g19J3rJVZLZ2OVKnGWklci79iZLNJ5yfzqM8ubJyRtayGvJ3JPqaxbb3JSS2GVBI5WjYxUg3+AdomsnI5m0dwQWU+RA1j0qyM+DKZ0+MSftRfwlxRcsHLcJ8SR4fMg9Kmbi0TDNfUwBgnOoRtddjVeVmedcyIViZi0AoFSQRvUEjaEHZ/CyxPEEb/AIaO/wDhI/rWrjHamaWPdqXmeqYjFyz7kFiNv4Yt/wCSa5JxXqQ2uKsfCTqump36GgM7tdxH/wBJc13EfUgfkTVtKN5ozpK80eI3N67Z6RDIoAigCgCgCgCKAcoqUDa7P8P726B5xvG++vLSa2KayqU+W3iYxh1tSNLm9fBbnpjWB8pkhdNkf1kiD5ewrSTtr+j006ak7Ph4P99xILOWFXQ6MQrMu+w8QI66UTvq/wAmDp5Vlj46Nr8jMRbJbQSqCB4ZE/iOZDO+m3IVgndmzGmoxu/b8E9xIVU3nVhIb2hvFHL0JrPd/PsURVld6213vrwWv5OnwnGXS0lvKC6CNZAj8AgzqNRvsKuVSy0OfLCZ6l3422187+jKmMxVwy9wMdNBoQPpEDasNJO1zYUHSTaj9/wzA4vxQJb0m3MiZ00EkkcoE8tayq5lFJE4N05VHOV1ZXeunxeB5JxTE5ieU6x06D+tTbKkjkV6rqTcufy3ziUCxNYlQqvQDw36/wDFSAcCgIoqAOtvB1AI85j7EGpQL/CrmQ5s6CNdRLadNDrWcDCavodGe1Nvn35PM/ux9p0qzOivq3zOOFa5sCg0A6akgiY1ACgNfgvEL+GbNZlWcBJyzMxAEj0rGpSjNdoqqUY1rRZov2ixiFlNwghiCCF0InMDI3mq1gqUldFE8DSi7STuhbPabFBplSdj4V/pT+BBlbwlETi3ae5iUW26ooB1IB++p6mlPCRhK9xSwcacs17nMXRrHTSr3ozfWoyoJCgCgCgCgCgNu3w1PCq58xAckxESRIj151vxw0W1FXvozReJkk5O1tjtux3CTaU3eWwJIBPU676/karxUMrVNeLOz0NFyjLEvwWvz4jcCeLUTz+VTHXVTMmtKqrP/J2aKzLVeifsWFbKrNtGwlh4jt80jSPtWvI2oRu9fuWMDgvCCQMq+LQKfupH5UckjKeuhYtYWQXckTLwRIgbCGEg67eZqYSZXWUbW4ImC5Fk8/Ex1H2Bq1Su7Guqdl+itjLjEaMIiIJOv9axzJGThO2jXmeddruIgEpttPikROg8ixgnfQDrWdLtPO3pwNXpCao01RirN6u3ovPd+C5nC3DJJ5nerGcMbFQBKAVaAlCVJIZKEDCtQBhoCYA/zVOpF0QzUEizQCrQDntERIIkSJG46jqND9KhNPYDYqQWDfMAaabRv9azzaWIy2dxBfPU0zMNXHPifUDzgn8qlya3IUSMXIrG5NiJtzWLJGxQARQCUAUA6gFAoSXMLiHLr4zMjczsI1ncACr6dSedalE6cFF6G5Z4jcB0DjpDfbQ1syqZnrEqpOpSSUJ2t84ly1xq8pPiuTzmSPoaqdOm3dxNyHSOMitJ3NCz2xuDRirazEAH6gTWtPCUpP8As/n0N6l05Xj/AGpp+Da/JsJ23QoQ1nxHcqQQfWeVa7wEuEl8+psR6cpqScoSXg0//EvWO2CXPnUgDXwg67abxy56aVZHB1Vsr+f5M/8Ae2C4trxTftci4j2yt6KARoN9BM+X51EqFSC1izYp43DVXaNReZjcS7RLctlgWHl16jTQHkJ61S6VTgv0XyxeHy5pPbW3P7fU4HiGKN1iW3JkxtPQeQEAelbEVliorgecr1ZVZuct38/XgaXZXsw+PuizajvGzEZmhQFXMSdD6bbkVYkramtJu+h1OM+EmORSBbB8xDfTK5P+GmRPj89ApS5HB4vhToxUxIJU8oIMEEGoysyvzKqCG10qFoyS1p1rJ2JREYrECJazTqBAmT6gf1olchst4fgVy4AUGYGdgeW+9WKnfiVOqk7MXumHK372RPv4azyP4jHOufqjLK1rl45VnmB61BKVwUbaj71JBZxONe7k7x2fu0FtMxJyoJyovRRJ086xjBR2BVisgLQFjDNlII0g7jf2rOLs7kNXVjpm7RLlhnxDf862nH0uFh+ddP8AmU7a5vQ4/wDu+ea6UF4Zl7WGpxPCNCvhw8kCTatW9/O06RWKrYaTs4vXuiZPDYuOsalvOT90xCOGv/7fFIf/AIiv+d3rHLhpbRl7/clfz4bzg/H9JDrvYV2abNy33bQUF1it2IBIYBIzDXakujal+za3C+/sVR6bpRTVRO63yq634O5l8e7M3sIqtcNshiVBVidYnUEDpWtXwk6KTlY3MJ0jRxUnGne611RiRWsb4lAPUfrlQk7jiF21hMF+zi9ZvteQmUXC3O7cXVLAXVJuBWUnxGCIgDeK1mvqbMpQjG0G385ePj5HEPVpqiBiNiR70uLE2EZ2dVDGWYKPFA1MbsQB7kDzFM8lrcwkopN2Nfi1g4e6Lb3HIyljAsk6g5IyXXUyQJ8UgddJKtUa+fgqpJTV3FLzf4Rn28TdiQs9fAT+VWKcixwjxJU40yiGQfVlNZqu1o19jB0E9mT57dyy903cjqwAsklmcaSynkBJ08qwniLtKz179DBKcKijluufIv8ACsbat2zLoWI+VtfSQa2aTpqO5FZ1ZSsr2RhYq8HckAAbafnWrUkpS0NiCajqem/ADAlsdduf8PDkbc3uLH2RqwZke83Lpto7uR4VLGNoAJNQjJas+TuJ4pmzMD8xLEcpJk+9Z35GMtZamELbOTAnrSMJT2RDko7k6WiBrWTptbhTT2InrBoyHJeAV1yglssNOqwZMdZ0FYNapmEotyTT0V9Of+C3wfGnDXLWIVFbKzAAsJJywQQPEohtyIPLY1nF21E45lYpO6sSSDJMnUc6ORNman9lpDKLgJMZSRCseiHNqeUxWt1r00+fQ7v+7KeWUY1E3pldrJvlF5tW9npoY91IMVecVqzsxFWhBKqVJDZMljadvSskYuRYKKBoddOXnV3ZUdCtOTlqMxNwnMdPCAPuBWMpOV2+CM1FR0XEt9nOCXsY7JZNsFQGPeRGrKgg5SSZYVQ6mX/CZhWqwp2zX8r/AJLlngGMF1bThLcv3QdkUpmy5wAURmMjy8jEGM1i5JaW+i/BU5UWr6vzl+Sz2gtYrAlQ2Lw7sfwWoZgNdWm0ABIjefKro9IV+EvRfgpjhMLV/wBHrL8lXhfaTEm7bLXM0OFgqkQ2h2UVfDG15SV5cVwXEwrdGYWNOVo205vhrzOp+K2OW7YwvgVCDBjmcmpPnrVmOpThTWaV9fsavRVWFStLJG1o28dTzBq5Z3xsUAqigN/s5woXSGZZCnWdvIV0sFhoz7Ukc7H4p0Y2T1Zf41wm3abUBQ/iBjrusev9K2MTh6cNbbmpgsXUqre9tH+TDv2EnQgiN4j2rmSUEzrRlK2pURRmiq1a5ZfQ18KpPeG3YzC1qxEEifKJIlWPoCTFWSrwg7NGtN2tmna+xZ717aC7kKIzZZVkGo3XKpBBHQiixMb2W5gownLJmu/MnGMe7YuFGdmA2Kq25AAGhk77VsKpmpt8SHSUaivt5nKXLDr8ysvqCPzFaNmjfvcRf19agDlttvlaOsGKysyLo2cIt2xc8DGco1tu2nQEqQZ8vOs8t3ZmObQ7PCcVxbWmRnxeRgUMXrxUyIKnMWA0NXdRT4ysynrprWMbnO3+DLoFDqQxJl1adtCIERGkDmfbGOGvPSWnzxDxFo9qLRJbwCoDpp5+ddijRhCNjl1605y0MfGaNtAO1adayepvULuJl3yJrnTtfQ3Y3ITVZkNoB8edSDfuWbKeF3juyrAQZMnWBM9DB5VrJyeqW56OpTwtF9XUl/S0krPi9bdq/ly53uY+OYFpUsRqZO+5PtqdquitDiYmcZVG4ttc343+9yFBWRrna/DvssMfiBaZ8gyls2WToNokVF9TVqSbmoJ2uerp8GcLGt66fQIP6Gs3l5ELDT4zf0OK+KPYGxw6xauWrl1i1woQ2WPlLSMqiDpzqHJbFyjk4nmzARcEgaKRMxofIGrYWyyT029xJu6aXyxr9g+NrhL7OzIqlQDnS48xcRwF7vVWld9oB5xWtONyvEU3NKy2Ogw3b20hRe6bKl9rkpsV7x2DKrnNnObmw+Zqx6o1nhGznOI47Bl7xt4e44di6NculWUkagqkhoaTvrMaVnGLtubEITiks23cZnCWUXEzEgC5bJIEnQkjTTcj2mtrD2zq/NGeIzdXLLvZnQdtsWLlpSqlQLzamJabYJMDbkK6PSMlKCsra/Y4/RNJ06rTd+z9NTjSa4x3yz+zHJm8MHzM/SptoLq9ixwnDm4wVVghgc/ICNo28/arcPTlOolEoxFWNODcvpzPR+G4MKFUfrqTXqKcFFWR43E13KTbJO1vDFuYV2JCta/eK22o/D7zHqRWtj4KdJ34aonorEyp4lJa5tH+fI7rs98M+H3MLZd7bO1y1bdmNy5qWQEkCdNSa83mb3PZdVGSTPJviPwK1huIXbVkMEtrbIBYndULanX8VWwWbXkJNQ0RicIx5tXLyDU3WQDTSQxIzHMCsFujDyOlUV4Xk3yuUV6SnCMnwv8AT54Gh2jwv7u1ce3LujERcYwruzozfuwsySCOc7Cq6UWtjXws0puCdl4LW3myXs5YixPi8Thcy7f7QqTMztNdPD6RL67vJMsX775iFVT+IKcq8wQA0GNwPrVs12SqD7RxeKeXcjQFmIHlJgfSK50t2dGOyN3COyYe2ViWuhdRO5P+lbUbqCtzNaVnNp8hr8bQEgkaGPFan8nqqU1csjB229RycZtDZkU/ypcU/UTWGZEuL5DLnEEdli4TqNZYxr0O9ZQeuhDUuJ3HYFFxGJxAvE3A1hoIhWOW5bgiNjAFdJXjBJaa+JycXJZsz1f02/RwvanE5777QpIAGg3JMDlVeMfatyNvo6FqKfM5965rOkR1iAoBaA3cQBcXw4UpOpcBpGoEgaA6Rp71Qrxeszu1claLVPDNd9ndapXSW+nDjvtcyLqiYBMeYg79NYq9bHFmkpNReneremvuMt0MD074J4iMegBUSrzJjTKSY89KlK5rSh/xYy8T6CuY+0vzXLY9WUf1plfIudSK4o8i+OnH8PesWLVq7buMt0s2R1bKAhXWDpJP2o4tasxc1J2R404lHP8AKv8A31bFdmXgvcP+0fF+xRUVUWDgD0qbMjQUzSzBLhzl1PJ7bRPIZiR5cqzi8rTfNGMlmTS5MtY3iOeZRYLZ484y6nc6VdVxGfdLe5RSw3V2s3tb7lDvATqojy0+h5Vr5k3qjZy2WjPSOz/YXC4ywl1HvRsVJBynnoBr9K6kcNhnFS117/0eZxXSuMoVnTajp3Pb6nQYT4Y91Jt3DBM6lY+kD9CrKMsPSby3Ka+OxVaN5Qi13P8Af2NDC9nLqHUq3pM/Tb71vRxMLHIrTzcLHDfEu7fD27TI1uxIh9CrtG5ImMvIHXQnpHMx9SUrLhzO/wBA0aSi6l7z5cl++fkbPCvjFfsWksrYsuLaJbBzPrlULPvArmONnvc9DnlbaxyHHeOtjcVdxFwANcUHKs5RlVVAEknZfvV9K0XbuK6mZq/eZn7DcW6WCnRg6mCRvI0ApUoTcnoQqlOUMt+FjoBgcRiAikAFFRFOVtFX5QRG/nRYSUTUiqak5J8zsOK4JVwt5mtjMp7xGCrlUl4MfwmGg7TNbKhlXIyT0tueecQ4y6swygMdCSv3mTWvOpK9mbMKUXqc9btlvTqdvrWuoub0NhtI1G4mFt2rcTlfPmnnJ09Na2HNRikVKm3Jss8L4hglytewxvOrZpDkK2uaHQmG5g9RVLUXsWao63GY3hxw/e/2bbmFOVfm1OxCvMjc1W0+BmpLkefYlreZzbVlBYlVK5cqyTl+Y5tIHLaphdEPU7DsLxLubl+4TouHuc+rKK6lKWZa/NTi4+k+zbn7po47F3JJJ3Ovua1q0rts6dKOWKSKLVqM2BlYgUUAsUBbfGu+bO7HTTxGNwduY029KwUIrZG3UxdWrmdSTenO3HlxXdp46DuHWFuXVV2hZ1ImT5DQmT6VFSUowbitSqjCMqijJ6FrjdmzbvBbS3Ft5EJz5s+YjxGCBHkNqwoynKN5WvcyxEYQlaG1uJRW9BOWYnSd4nSfOr1exqyinuWlxr8p+lTaTKHQp32Q1+8YHwkzFWKnNpqxkurjx2J8GpBIYECNfDPOehrYoQalaSe3IwrSi43TX1sIOHz8iMQYiZnap/jN6xi7GP8AIUf7yVza4XhHRB/6G3d1nM6EtHQeMD7GtmFCSj/y/Y062Jpyn/zrebSLmK4VfueAYSxbnmtlFb+/qateFk9FFL6GtHH0Idp1JO3ezleOYRrNw22EFd421E71ysRBwqOL4HYwlaNan1kdmZk1QbITQHSdjOMvh3uFbty3mUaoJkg8xnXrW9g5pXjI0cdRc1GSWqfO2nkmbl7tJeffEYtj07zIPoHattzjwXsjUjRa3t6y/BQx3Hn/ABC609b0/wCSsJ1lHh6/oshh83Ff/H9j7GDtXlDMpzE+EEydiWMgD+X61sRp06sU5I1qtarRlaL04/bmS2Ozttg5m0gQZj3jqs8/DJ8W3LaqatGjS1cTYw9WvXulJJ/Qqpw5GBKqDGhgkQehjz0qY0qcl2UROrVh/ZllOHPsjss/zvv95NW9Q+D9WU/yI37Sv5I2cN2fxCaveuKc3i/ehRmjSdd4jeq49Un2qiv4oidSs12KLt/0ssYXAIGZMneH52Ll3XNMAkkkTKjTyq9Uqb2187mvLE14rVW1ttZ/k5vtfwu5nzBVgIruVAVYltl8wv51o4mN4po6uGk1Jxlvfmn6rQ4+7cJrnNs6KRDWIAGgPoL4UcFXG8JTPexKjNctuiuBbOVyRClTIylfcGs83cY2PP8A4rdn0wWJW1Za4ylM5zspM5o0hRUxu1clpKxxVp3AIBIDaESdRMwfcCs45lsYSUXuRPUSuZIhNVmQ2oAoqAOipAgWoJLWAxDWnW5bYo6kMrDdSNQR6UtcmLaehudpEuteJuv3zhUBuCTOm5J1J6mK0sPVg43Wl29zfxlPq5ZZO+iMVdI9a6EWjmtXNHDBTAzLJJAENvvBOwrajOKKnSctmdFw7hlp0dxetxkL28y5M5Uw6w43B5CZnkdKzp4rWKy7+G3zmRUwCyyk5+G6v87h+GY5ic2XyAAHtA/UCupF5ThTpZ9kX7l821zO+VRuc0CrnNRjeT0NLqM8ssY3fgR28Rh1ANy/cXTNBMH1VAC2XnMRXPn0phou0ZOXgrr66L1OjHojG1FdwhH/AKnr9Emy1w/iWDklDcuuAQFLZWOp0U3FUE+FjE/hqiXTdGGrjJLnZP2k3y4cTN/7OY2qsqnT8FmXvFcn9Dhe1GNF2+7ZGQiBDaNt+IcjWniMRDEVOshszqYPBTwlJUpvVbmGaoNoSgNLg1rMTG8SOQiQDJ5bitrDK8nzKa2yXB+RsYnh7IhYhdSUlTMkAE67GJG1XuzT5mMqM4JSe17b8vnMzLinLEEeKTppyjl+oqlxeXzJTWbfga/AHL3B/CgIHvuf10Fb+FblLTZHNx0VGD5v7Gzj2IAMiFkjMqsBI/CG0Gwk9BWzWpqSuvE1cFXcdHrw8CrYwjZ0Ypm0aGMAqNASAF8Uwem+/Kq1TtJO1+/kWzrdlq9ttOfr8sT3s4YC2T3l0lEynVVBy+EA6M7SJ3GWNMxrg9K1W6zjN9lJacG/19z0PQ1GH8dSSV3fXj9TT4bwB7I760+e5BXwKxXM2UDxQQ4XPm5zAieXn5YqFSXVyjpfz07uDZ3HCy/P+Sp2ewXc8RWVKi4kssNoS0XFM8wwI15Rz39F0TUbbXFaff2377nB6YpRyZraafc1fiZgLT3MKQ6wmfMo8RJ8MZo1ESY3511KkHUazcGcfD1FTTynl/FMJkcgajWP15GuZUjlk0daDzRTM81WSNNAfWHw0t4VOG4cYR89rKZeGBZ5PesQwBHjzaRtHKouQeRfGqG4hrOlpfT5mrYoRTTuRUla1jzs2wORqzIlwK07kT1U7GaIDVRkNihI4UIHUJIhUECqaEp2O7wHxNvpbytZw7vJIc2kGmkCAANOtcer0PTnO6bSLK1WVaWaW/19zjr90tLcyS2nmZ0+tdmMcsUuRStNCezII1B11I6aTBImeU1ZG5LsjqeCs1xVVkN5goyKq21yEto5keIAaEiCM06wZwmlTlCUu/7WRsU5yqxnFa7LZab3ZYa3Gg1AO/USY+tdipU0ONQoa93AnuMAM5ALbAGCP+Yg7xyHUjpWvKo5rI9nv4cvM31h4w7fHh48/Lh3nHcYwjKxaSVYzqZIP8x3Y76nWtSrhlT1itPbuEK7qaS3GcMTKVvElVRlMgasd8q6iTAMmYA9QDqVe0urSu2n/l/N/O21STi1U2t6/PYgxvi8fI6RM+g9AIrKMcqsY1J53dlA1kVCUIOn7I21IuNPiBXTTaZkA7yevSur0dCLUm9/scnpOrOEoZdtX5nrnB/h5+1ol+7ctotwLcHdgvcKkSM1x9AYOsLy8qrliY03littNfwb9SMsR2pWV3fS9/q2bHFux3D0wl+1bthrj22Vbh8bhiPCQx0XWPliqXWqzd5bCFCnD+q1PGuy1kqDIghiCPQwR9q6WBjlhrzOR0nLNJeBfxVsvca0YhkJB9CARH/UfatmWssj4pmjSahTVVbp6lzDcPbwknMU2PiPKN/r9anKo2zMnNOpd04Np8l58Bl+1lbRgty44sKxmUQgG7cmIHzKuh2Z68105BuutLrLd99tkeq/2cqXwzfKX4PUuBcYtYe0C2VbYEg65wApBzbkMCCpnpvrA8rgauSvmkvO2q8PHQ7GJoue17+nz5wu+Dxl1b2IGKtAhDccw0d54woHhDH8at1A59a9N0dVg8Y1Hj+/yaPStOSwPa3VvdGf8UQVFlmUhVOTNuGkSADyjIZnqK7WKkks3eeb6OUnHL3HJHFi7h2J3Dt9wDXPlJSTZ2YJxSTOcc71rmZFNCD1z4V/ETD4HBth8R3ilbjOrKpYENEiB8pBHoZrLJdXMb6nKdvu1KYvFtdsg5MqgFxB0mdKsp1XBWRE4KRiNhbxAOXcTWzKFdq9tzXVWina+xUv2LgEsDArXnTqpXki6NSm/wCrKpNUloTUAUUAs1INvimALOXc2rIMCMxOoEchzj0rUpVUlaN2drGYbrKnWVJQhsrXb2Xciv8A2bbMBbwZyYyqpPIkmQTppWfWy3cbI11g6MmoQq3k+UdOfO/oZZG+oPnyq457VnYnXb2rNbGLJihOXcA8/pt9ayb1SCXE9S7M9qVfF2mu2rVrREXubYCiGBbMJnxAQTOmmkaVjiMO0oOOtnx+cC7D4i7lF6X2+fNiHtLcV8TdKABTcaI23ifff3rYpN5LPgWypWd7blY2cyx1FYxn2i2rSbhoT8K4UpKi6F8RiCRoBqzFeR6T5nlV9R56Uora3z9nPp08laLdr327uLf2G/EF8OLKjIRdU5Ac4OhGrEAidgT0OXkdfIdHU60a7jfTW/ltb18vA72LlHq7y34d1/seX3jO21egscJu5ERQgSgHWyQQRoRzG/1qU2ndBq6sz0Ts38T79i0uHvILtpJKkeFxLFtTEMNSANI06VepqUrvcwasrI9J7NdqrOPQi2WD24m24h8p/EIJBXlodJq3d+JXd3OL4zw/uMXdAEBz3o/6pn/Fmrp4SV6Zx+kYNVPHUpohXFWmOo8QG2n4j9YG/SrqkbyXg0aWHqKNN24OLfk/poel4517t8r65YjvUBhZI8Nu2ZGp3PPevIQoxhNNxtr/AOlL1nI+gpykua/7uPhr9Ffkef8AEcE1093lLIzT4dXR4AzZSRmUjRlGugO6gV2+lcHVquNala6ve7S0duPt+zyvQmOpYdzo1b6vTRva99ErkbYS9cOS9eyWwdS5hSQxiFGpY7wYk6nWuTR6GrK01BJ97X7+bHeq9N4JPLn17k9PE0LHALedHZye6IyKsxH8J6yTJ0HP0ru4Xo50mpT38rfOCSPOdIdNwrwlCltpund+Hu27dw7tXxc38Eoy5VLDwOqEj5geoGh3G1bPUxs5Nb8zm0q0+vVO+i1Vr7+h5M10KmQHNqTPLpp7Vx3KEIZVqemSlKWZ6FE661rFwlATWXirISsYyVzsOH8Cw17Bm7aSb6lVKm4Y+YAuJYCMsmIOsjlXQp4WnOGaK18TkYjHVKFdQn/V8bemneamLW2oADbDWSn2yk6V03ZLU5sM0pN29/wYXFirLH5VqYjK42OhhlKMr2OXu24NcSSsztIjisSQoC2uBbo390/61llZjmLlu3aYRYw9y63MvJX/AAkfeK1b1F/eSXh+zsQVCWmHoub5yba9LIlw/D7olmsBULAtIUkD+FVZgdT5iaxlUhos2vzkWU8NXjJylSSi2rp5duSTaevjqYjrBI6GK2U7o5Eo5ZNch6iR6CayWpidl2J7NPjJ7s2lKLJZyAImN41rN4mNGMW1f6fcthhusTk3Zeb9Edlwvsxkch8XaUqdlLNOpELHp9xVT6VlJNdW13tpfTf7G1T6KVNxnq+NrW+t2Z3GbGRzBkSQD6H7VXhass+WR1MdSi6SqRX6JbFuYq1t9ZYqUU6VzI47xy1YZlUzcHITod9TsK6rrwhCz35HmKtOTq3jwe5wmKxrXDLOzHXckxqTAnYSTpXKUYpvKkr8tDac5S3dyvNSYjSagCCgFBqQOW4alNoWLfDeKXcPcW7Zc27i7MPuCNiDzB0qVNp3RDSZ6hj+1uHx9rDMlt0xKhlvCJTYahuYJEjTSSK6eAcnKT4HM6SyqEe72KuJxCqQxO2ugJMRBMDWK6rairs89CEpNqPHyNNu1WJugBbeKcHQZbZtrryk5RXNhh8HF3jSu/D/AMjrzxGOatKso+DV/wD6pu5nY1rtmbrqql4VUa5BmJbQCDtOk/eug5Na6dyOVSy1Xki3pdtpfH81KOMu2nE3MWC6jMES22WTusn5ToNyarlNt6yNqlTlB9mk7N7t6/QrW+NKty25DBAuVlLZt4A2AGmvqY1FQ6lmpN6FjwblTlBb3unt+f0YfaniIuFu7eUDkQqlRESJWeVaGNq5odl8bf5Oh0fh3Ttnjrbi76+JzwrlnVEZqAbNQAmgLmCxRXwyQDE/XzrZo1pR7N9GVVaUZatGm+JJ2J9zW3Ko+ZrKkuRQxV0k61p1ZNvU2YRS2KrGqC0ZQACQenMf+KAs/tVz+N/7x/1rPNPm/qRaJq4i3iLqnNdWNWCK2mvd6GNAP3ibmB766EXSg9F81/DO5UWLrR7VVdyUueXTTT/Ut3+StZwwcEvf/eSxAZlIzLsDLEtmPMAjes3PL/WOhq06UJK85vPd2WjV1tdt6pvldbmdjbZV2DbyZ0gdZAgQParYNOKaNbE05QqyjPe+ulvSy9hLVZlKPQfhViALpBNsSrCbls3ADoRCDc8q18Wr0NeD529zo4Ju7Svtwdn9fmx6wbzsRluYk6H/AGWHFtfPVhXJjlUk0o+v/wCX9jbcYpaqP/dLMzheP23F66jh5nOc2UuNJJOXQ+29ekw0YVMNm0vFvZNd9rPxOfVr1IYlU46wml4aXV1ytbYyOI8ZOFw7E5TenIgPpOcjnH51NWm6c83NaGUcbGVBwWjTsebXr7MSzEksSSTuSdzVLbe5oEc1ACaAShAUAooBZqQANAdB2I4quGxdt7id5bYhGWTsxAmOZBgwd62cLVcJ6O19DTx9BVqLXLX6H0Dx7iFm1bZdCxBCqmXNtAMkEKPMg+hrdo06snm4HmlToTahCy79reLOHu3nclgTbUKVzq2a4TOy5s2RR6Any2rehmb5L5w2M8RSw1KOXsyd9Enp3uTWr7kuG7uc/wBprt84YoLbXVH+8ZlZhrqYyqQR6e9Y4nOqTUY37yej40f5Ck5KP/t1Sfq0zhLl9lEZSPONPrXIlUnTjZpo9Moxm73uJYxmhVjvrJ6zSniNHGTE6WqkitcfVvP9CtectX3lsVohjCKwMiOoAUAUA9alAv2r3LetrrEVOAmJT296wqIQZAE61WoriZ3AsBypdIWuK1yVidJn38untRu6CViKTWOpkew3uxHDrZLYrGq2uqoxbQZBpGvyFD9K88sXV0UWl4Jvj5Lm+WjRt1sVh51G8rk3wv4cEr8uJwvGe6tq4sogK3GCuU8TIGADDMTGgPXnW7Rc5yWdtq3P3sdGElHCOcacYTvpeLvbTVZr9999nY57ilzNdYgq23iUAKTAkgQNJmt6krR2sc/HVOsrN3T21SsnprwXHz7yPDGromnc3OzHGnwtw3LbZHXY6cwVO4IqYxhJOM9i2NWUduJs4vt5fcjPiHIE6Zmj6LFTGlhoyvlXuZvEVEuzZeCSIL3aV4Zlz5mGUORA3E6nfSt2rVi4WimuWlkaWHlUVVyk76NPW719jlcfjXukZiTlEDyHQVpVKsqjvIsjTjD+qKlVkhNCQoQFAFAE0AtAFAPsyWEbyI9Z0+9ZRvdWIdrO52VzH8RBOZRdO5OUE+pykGu1nxsFsn87rHBWH6OnteP1+9yn/a90P3l5xagEZLNwBydPmXxTz0YiqniambNUaVuCev3+xf8Aw6WTJTjmvxkrr66elyDHdomdMiu7LMkOqAxuB4d9fSsJ49tWi35pfYsodGwhPPKKT7m37/sz1x+uuvXy8qqWJ11Nt0FwIr14MwgDzPOKrqVIznojOEHGOpC4EkxVUrXbLFcguNVTMhtQAoAoAmgHoakDnelwIjUTA8iakgYFg1BI7NUkWNm52ibw5cygBZC5VmCJlgusienLetJYSOt/udh9J5VFUk42tdLLG9rX1Svrry8zIxGKLxOsCJliTqTrJ8+VbEYKOxzqtaVRLNw727634vhfhYjuXCxkmTpr6CB9gKyStsYTnKbvJ6/jQn4aV7xQ4lTof9atpOKms2xTVUnF5dzrsPwa1mkovuC3MCY55TlMc1L9Ks6QpqnJShs/f9+5d0U+tTjUXaXt+nv3M3x2dZWlUS2B17sBTqIP8QBLDTdX6iuZGot9fX53+KO//Fb2t9PnevBnDdoONtecgHwLKqJnSfmnnP5RXTq4qpUSUnseZhhaFGcnSVrswia1y0ShAUAUAUAUATQBNAE0A+05UhhoQQQfMGRUptO6DSasyxisdcuf7S47+TMSPpsKsnVnP+zbK4UoQ/rFIr5T0qssuOS1WSiQ2NNszHWoyu9hcVtJnSNINS1a6YTvsMmsSRtQAoAoBKAns2QVJzAEbAjf0O0+VWRimnrZ8uZhKTTWmnsMGlYGY2agCigHhoqb2AyaAflqcpFyKsSQoAoBymoJPQeyWNFwJnIkHKSdpHM/UfWuph6nWQy8UUK1OpmtfiemcS4TaTC3SM0m1cIIUkA92ebHSK0P4MMzvY9FPpSpKNknr84HziNh6VWcQKECUAUJChAUAUAUAUAUAooC1aKg7TrVuiMJJtWNPjvFEv8AdFLKWcqZCEnxETLnoTPLTSsVoiunTy6fH3mbaeFJP66VZCVotszktbEDt9edVuRmkIT11rFtvcmw2agDSKAIoBIoAoCQbVIGVACKAdQAaAValAU1NwR1iAFALQBQk0+CcS7ljm+Vhr6jY/Qke/lWdKeSal9fAxkrnW8S+JFx7PdKbkBO7BzFdPY7fnV9WpRlBxy3b7jOFSpGopRenLT7I8/NapAUIEoAoAoAoAoAoAoAoAoB4blU3AualwJNLgQmoAhNAJNAFAE0AtAJFAPO1SBlQB2UxMGOvL61Nna4ur2CoAlAFAE0AlAFAFAKooBaASgJ8NhWuGFBJ12/r0rGUlFXZjOpGCvJjLtoqSDoRUppq6JjJSV0R1JIUAlAFAFAEUAUAsUARQBQBQBQCUAUAUAUAUAUAooBSakDZqAPa8TAJMCsnNtWbIUUndDWEGOlQ1Z2JA0AlQCcOP4fyqy8eRFmV6rJCgFoBVYjalgBNAFAbPZntHdwN0XrJAcAgEgEagg6GoauYuN3dGZisQbjFjuxk+9IxsrCEVBWQ3uD1FW9W+aJzDGSKwasSNioAlALQBFAFAE0AUAUATQBQCUAUAUAUAUACgHKKkCGoAkUAtAKRtQBQAlSgSRU6girEBQBQBQBQBQC0AA0As0A2gCgCgCgAUAUAUAUAUAlAFALQBQBQBQCUAUBoYHhr3WUAQGmG5CBz6a6e9bVHCzqNWWj4mvWxMKUW5cOH45lluzmIH+6JHqn/wCqsfR9dP8Ar7fkoXSWFf8Ar9H+CjjMFctnxrHuP6VRWw9Sl/dWNmlXp1V2HcqgVQXD2Og9zQDaAFqQSTUghrEBQC0AUACgCgCgCgFoAoBKAKAKAKAKAKASgCgCgCgCgFoAoBKAKAKAsYfEshlSRVtOrOm7xZhOnGatJGxa7SuBB+1dGHSkku0jny6Lpt3RnYnFm+8sYA2FalWvLET7W3I26VGNGNokTJG9VONty5O+w1rYO1RlT2FyJkiq2rGVxAagDqkEdQBaAKAJoAoAoAoAoAoBRQDlg1K1AjJFGrC42oAUAUAUAlAFAFAFAFAFAFAFAFAFAPWgEIoBKAcLhqczFhc9TcD1aalO5ArWqOIuGSlhc//Z"/>
            <p:cNvSpPr>
              <a:spLocks noChangeAspect="1" noChangeArrowheads="1"/>
            </p:cNvSpPr>
            <p:nvPr/>
          </p:nvSpPr>
          <p:spPr bwMode="auto">
            <a:xfrm>
              <a:off x="307975" y="7938"/>
              <a:ext cx="304800" cy="304801"/>
            </a:xfrm>
            <a:prstGeom prst="rect">
              <a:avLst/>
            </a:prstGeom>
            <a:noFill/>
            <a:ln w="9525">
              <a:noFill/>
              <a:miter lim="800000"/>
              <a:headEnd/>
              <a:tailEnd/>
            </a:ln>
          </p:spPr>
          <p:txBody>
            <a:bodyPr lIns="84406" tIns="42203" rIns="84406" bIns="42203"/>
            <a:lstStyle/>
            <a:p>
              <a:pPr eaLnBrk="0" hangingPunct="0"/>
              <a:endParaRPr lang="en-PH"/>
            </a:p>
          </p:txBody>
        </p:sp>
        <p:sp>
          <p:nvSpPr>
            <p:cNvPr id="50194" name="AutoShape 8" descr="data:image/jpeg;base64,/9j/4AAQSkZJRgABAQAAAQABAAD/2wCEAAkGBxQSEhQUExQVFRUVFxcUGBcYGBcdFRwdHBUXFxYXFxccHCggGBolHBcVIjEhJSkrLi4uFx8zODMsNygtLisBCgoKDg0OGhAQGywkICQsLCwsLS8vLCwsLCwsLCwsLCwsLCwsLCwsLCwsLCwsLCwsLCwsLCwsLCwsLCwsLCwsLP/AABEIAL4BCgMBEQACEQEDEQH/xAAcAAABBQEBAQAAAAAAAAAAAAAAAQIDBAUGBwj/xABCEAACAQIEAwYEAwUFBwUAAAABAhEAAwQSITEFQVEGEyJhcYEHMpGhQrHwFCNSYsEVkqLC0TNDU3KCsuEkRGNz0v/EABsBAQACAwEBAAAAAAAAAAAAAAABAwIEBQYH/8QAOxEAAgECBAIJBAIBAQcFAAAAAAECAxEEEiExQVEFEyJhcYGhsfCRwdHhFDLxQgYVIzNygtJSYpKiwv/aAAwDAQACEQMRAD8A8XoSAoBaEDGFAIaAfaWSB1I239hRkPY77s/2Nw2MF0Wrt9XtgaXLaCSQYBIfSSDWjPEVI72OZUxdWD1S8ibCfCTFuWBNpIAIJeQZO3hkjTXWrFib7IuWLctl6mJ2g7B4rCSXUFQuYsrArEkes6bVlHERbszKOMjmyy0ZyrLrFbBt3G0JCgCgFznrU3AvemlwL3lLgBcoBGI5CoB0/YXhguXs7QFtw2u07KN+sn2qZPLDxN3o+kp1s0to6+fD8noV1iLbFuegkzoTodBtz0qmNrqx26jfVyb4+enlwGWLek7xpA8WpiIB1ETP1q2XNmpC9rJ7cFrq+566blzg3A3xTG4r5FUheZ01IORhqT4tZqKazy1JxNRYamkm7v6ep2GEwdvCuqBRqJVo8RI+YEHnqDp51sqEUjkOtOsnd7bpaeGjMfj3CRau+Afurs3NYIDc1g8tZEfxeVYJ5fsX0ZOorPhvx9H9jCxGFiSGykaT5+YPLSOdZwqTh2oXRZXoUsQuqrqMl3rbv11XimZ+Oxq2vHcUCIBe2fEPVdiP1FdCj0q1pVXn+jz2P/2VWWU8JPRbwk7rylw8/qP/AGi3iE/BetkakRI/5kIkV1oTp1Y6ao8e6VXDT1vCXzZo5ni3Y5GlsM4H8jHT0B3HvNc+v0ZCWtLR8uH6Ozhem5x7OIj5r5qcjesNaYq3gYddv19q41SnKnLLLRnoadSFSOaLugsY8qenmNvpUKbRLppmvYxVq8IuKAf4xVuaMtyvLKGwYrht3DwwGe2dQRt9eVQ047EpqS1H4XjaDQhk9dR9Rr9qKquJHVNbGivErf8AxU/vp/rWWZczGz5HEVqm2LQC0IGNQDaA2uyGB7/GYe3rDXFkgwQJBJB5GJ1qutLLBsoxMstNtHuN/g6JdGS49oEKGcFC7HUqbjOpLQMoHQE1x29ThuydnsbCWMRbELig3/2WVP3QpVubKty5ScVozB7TYvErZuFxYcBGkqXU7HXKQw+9V3UpK5RJ5pK58/4jc12lseijsiKpMhKAWgCgCgEoBRQEtq3JA5kxWSjd2IbsrnpXZvBd1YBG7cgy8xzU7wv51FZ3nl4I62Bg4UM3GXJ/Z8kbJuExnJhdRmUoegAK6b/nVVrbfk23Ub/u9tdU16rQW457o6SSSB+KZ3JK66L/ANwqJaaGdOTkr8vO/muRpdk8f3dwNEIBkfKZBB/lMERo3tWcey7lWL/48HG221vazs9Tu8dhxcUgwSPEvMSNtDuD/Wt3hdHn4dmVnw3/AMMr4y2l7D5SxUgZwX0CsBqs6DqPeqJLQ24JwqX5+PE4/E2ydBEDQgiVJ6j/AFjrUxnfVm7UpOGifla6+eCPOe2WLUtlAAyzJBkEc/uI35GsL3d76L3K8S+rpqNkpPk+H7fszkv29wdDlO2g19J3rJVZLZ2OVKnGWklci79iZLNJ5yfzqM8ubJyRtayGvJ3JPqaxbb3JSS2GVBI5WjYxUg3+AdomsnI5m0dwQWU+RA1j0qyM+DKZ0+MSftRfwlxRcsHLcJ8SR4fMg9Kmbi0TDNfUwBgnOoRtddjVeVmedcyIViZi0AoFSQRvUEjaEHZ/CyxPEEb/AIaO/wDhI/rWrjHamaWPdqXmeqYjFyz7kFiNv4Yt/wCSa5JxXqQ2uKsfCTqump36GgM7tdxH/wBJc13EfUgfkTVtKN5ozpK80eI3N67Z6RDIoAigCgCgCgCKAcoqUDa7P8P726B5xvG++vLSa2KayqU+W3iYxh1tSNLm9fBbnpjWB8pkhdNkf1kiD5ewrSTtr+j006ak7Ph4P99xILOWFXQ6MQrMu+w8QI66UTvq/wAmDp5Vlj46Nr8jMRbJbQSqCB4ZE/iOZDO+m3IVgndmzGmoxu/b8E9xIVU3nVhIb2hvFHL0JrPd/PsURVld6213vrwWv5OnwnGXS0lvKC6CNZAj8AgzqNRvsKuVSy0OfLCZ6l3422187+jKmMxVwy9wMdNBoQPpEDasNJO1zYUHSTaj9/wzA4vxQJb0m3MiZ00EkkcoE8tayq5lFJE4N05VHOV1ZXeunxeB5JxTE5ieU6x06D+tTbKkjkV6rqTcufy3ziUCxNYlQqvQDw36/wDFSAcCgIoqAOtvB1AI85j7EGpQL/CrmQ5s6CNdRLadNDrWcDCavodGe1Nvn35PM/ux9p0qzOivq3zOOFa5sCg0A6akgiY1ACgNfgvEL+GbNZlWcBJyzMxAEj0rGpSjNdoqqUY1rRZov2ixiFlNwghiCCF0InMDI3mq1gqUldFE8DSi7STuhbPabFBplSdj4V/pT+BBlbwlETi3ae5iUW26ooB1IB++p6mlPCRhK9xSwcacs17nMXRrHTSr3ozfWoyoJCgCgCgCgCgNu3w1PCq58xAckxESRIj151vxw0W1FXvozReJkk5O1tjtux3CTaU3eWwJIBPU676/karxUMrVNeLOz0NFyjLEvwWvz4jcCeLUTz+VTHXVTMmtKqrP/J2aKzLVeifsWFbKrNtGwlh4jt80jSPtWvI2oRu9fuWMDgvCCQMq+LQKfupH5UckjKeuhYtYWQXckTLwRIgbCGEg67eZqYSZXWUbW4ImC5Fk8/Ex1H2Bq1Su7Guqdl+itjLjEaMIiIJOv9axzJGThO2jXmeddruIgEpttPikROg8ixgnfQDrWdLtPO3pwNXpCao01RirN6u3ovPd+C5nC3DJJ5nerGcMbFQBKAVaAlCVJIZKEDCtQBhoCYA/zVOpF0QzUEizQCrQDntERIIkSJG46jqND9KhNPYDYqQWDfMAaabRv9azzaWIy2dxBfPU0zMNXHPifUDzgn8qlya3IUSMXIrG5NiJtzWLJGxQARQCUAUA6gFAoSXMLiHLr4zMjczsI1ncACr6dSedalE6cFF6G5Z4jcB0DjpDfbQ1syqZnrEqpOpSSUJ2t84ly1xq8pPiuTzmSPoaqdOm3dxNyHSOMitJ3NCz2xuDRirazEAH6gTWtPCUpP8As/n0N6l05Xj/AGpp+Da/JsJ23QoQ1nxHcqQQfWeVa7wEuEl8+psR6cpqScoSXg0//EvWO2CXPnUgDXwg67abxy56aVZHB1Vsr+f5M/8Ae2C4trxTftci4j2yt6KARoN9BM+X51EqFSC1izYp43DVXaNReZjcS7RLctlgWHl16jTQHkJ61S6VTgv0XyxeHy5pPbW3P7fU4HiGKN1iW3JkxtPQeQEAelbEVliorgecr1ZVZuct38/XgaXZXsw+PuizajvGzEZmhQFXMSdD6bbkVYkramtJu+h1OM+EmORSBbB8xDfTK5P+GmRPj89ApS5HB4vhToxUxIJU8oIMEEGoysyvzKqCG10qFoyS1p1rJ2JREYrECJazTqBAmT6gf1olchst4fgVy4AUGYGdgeW+9WKnfiVOqk7MXumHK372RPv4azyP4jHOufqjLK1rl45VnmB61BKVwUbaj71JBZxONe7k7x2fu0FtMxJyoJyovRRJ086xjBR2BVisgLQFjDNlII0g7jf2rOLs7kNXVjpm7RLlhnxDf862nH0uFh+ddP8AmU7a5vQ4/wDu+ea6UF4Zl7WGpxPCNCvhw8kCTatW9/O06RWKrYaTs4vXuiZPDYuOsalvOT90xCOGv/7fFIf/AIiv+d3rHLhpbRl7/clfz4bzg/H9JDrvYV2abNy33bQUF1it2IBIYBIzDXakujal+za3C+/sVR6bpRTVRO63yq634O5l8e7M3sIqtcNshiVBVidYnUEDpWtXwk6KTlY3MJ0jRxUnGne611RiRWsb4lAPUfrlQk7jiF21hMF+zi9ZvteQmUXC3O7cXVLAXVJuBWUnxGCIgDeK1mvqbMpQjG0G385ePj5HEPVpqiBiNiR70uLE2EZ2dVDGWYKPFA1MbsQB7kDzFM8lrcwkopN2Nfi1g4e6Lb3HIyljAsk6g5IyXXUyQJ8UgddJKtUa+fgqpJTV3FLzf4Rn28TdiQs9fAT+VWKcixwjxJU40yiGQfVlNZqu1o19jB0E9mT57dyy903cjqwAsklmcaSynkBJ08qwniLtKz179DBKcKijluufIv8ACsbat2zLoWI+VtfSQa2aTpqO5FZ1ZSsr2RhYq8HckAAbafnWrUkpS0NiCajqem/ADAlsdduf8PDkbc3uLH2RqwZke83Lpto7uR4VLGNoAJNQjJas+TuJ4pmzMD8xLEcpJk+9Z35GMtZamELbOTAnrSMJT2RDko7k6WiBrWTptbhTT2InrBoyHJeAV1yglssNOqwZMdZ0FYNapmEotyTT0V9Of+C3wfGnDXLWIVFbKzAAsJJywQQPEohtyIPLY1nF21E45lYpO6sSSDJMnUc6ORNman9lpDKLgJMZSRCseiHNqeUxWt1r00+fQ7v+7KeWUY1E3pldrJvlF5tW9npoY91IMVecVqzsxFWhBKqVJDZMljadvSskYuRYKKBoddOXnV3ZUdCtOTlqMxNwnMdPCAPuBWMpOV2+CM1FR0XEt9nOCXsY7JZNsFQGPeRGrKgg5SSZYVQ6mX/CZhWqwp2zX8r/AJLlngGMF1bThLcv3QdkUpmy5wAURmMjy8jEGM1i5JaW+i/BU5UWr6vzl+Sz2gtYrAlQ2Lw7sfwWoZgNdWm0ABIjefKro9IV+EvRfgpjhMLV/wBHrL8lXhfaTEm7bLXM0OFgqkQ2h2UVfDG15SV5cVwXEwrdGYWNOVo205vhrzOp+K2OW7YwvgVCDBjmcmpPnrVmOpThTWaV9fsavRVWFStLJG1o28dTzBq5Z3xsUAqigN/s5woXSGZZCnWdvIV0sFhoz7Ukc7H4p0Y2T1Zf41wm3abUBQ/iBjrusev9K2MTh6cNbbmpgsXUqre9tH+TDv2EnQgiN4j2rmSUEzrRlK2pURRmiq1a5ZfQ18KpPeG3YzC1qxEEifKJIlWPoCTFWSrwg7NGtN2tmna+xZ717aC7kKIzZZVkGo3XKpBBHQiixMb2W5gownLJmu/MnGMe7YuFGdmA2Kq25AAGhk77VsKpmpt8SHSUaivt5nKXLDr8ysvqCPzFaNmjfvcRf19agDlttvlaOsGKysyLo2cIt2xc8DGco1tu2nQEqQZ8vOs8t3ZmObQ7PCcVxbWmRnxeRgUMXrxUyIKnMWA0NXdRT4ysynrprWMbnO3+DLoFDqQxJl1adtCIERGkDmfbGOGvPSWnzxDxFo9qLRJbwCoDpp5+ddijRhCNjl1605y0MfGaNtAO1adayepvULuJl3yJrnTtfQ3Y3ITVZkNoB8edSDfuWbKeF3juyrAQZMnWBM9DB5VrJyeqW56OpTwtF9XUl/S0krPi9bdq/ly53uY+OYFpUsRqZO+5PtqdquitDiYmcZVG4ttc343+9yFBWRrna/DvssMfiBaZ8gyls2WToNokVF9TVqSbmoJ2uerp8GcLGt66fQIP6Gs3l5ELDT4zf0OK+KPYGxw6xauWrl1i1woQ2WPlLSMqiDpzqHJbFyjk4nmzARcEgaKRMxofIGrYWyyT029xJu6aXyxr9g+NrhL7OzIqlQDnS48xcRwF7vVWld9oB5xWtONyvEU3NKy2Ogw3b20hRe6bKl9rkpsV7x2DKrnNnObmw+Zqx6o1nhGznOI47Bl7xt4e44di6NculWUkagqkhoaTvrMaVnGLtubEITiks23cZnCWUXEzEgC5bJIEnQkjTTcj2mtrD2zq/NGeIzdXLLvZnQdtsWLlpSqlQLzamJabYJMDbkK6PSMlKCsra/Y4/RNJ06rTd+z9NTjSa4x3yz+zHJm8MHzM/SptoLq9ixwnDm4wVVghgc/ICNo28/arcPTlOolEoxFWNODcvpzPR+G4MKFUfrqTXqKcFFWR43E13KTbJO1vDFuYV2JCta/eK22o/D7zHqRWtj4KdJ34aonorEyp4lJa5tH+fI7rs98M+H3MLZd7bO1y1bdmNy5qWQEkCdNSa83mb3PZdVGSTPJviPwK1huIXbVkMEtrbIBYndULanX8VWwWbXkJNQ0RicIx5tXLyDU3WQDTSQxIzHMCsFujDyOlUV4Xk3yuUV6SnCMnwv8AT54Gh2jwv7u1ce3LujERcYwruzozfuwsySCOc7Cq6UWtjXws0puCdl4LW3myXs5YixPi8Thcy7f7QqTMztNdPD6RL67vJMsX775iFVT+IKcq8wQA0GNwPrVs12SqD7RxeKeXcjQFmIHlJgfSK50t2dGOyN3COyYe2ViWuhdRO5P+lbUbqCtzNaVnNp8hr8bQEgkaGPFan8nqqU1csjB229RycZtDZkU/ypcU/UTWGZEuL5DLnEEdli4TqNZYxr0O9ZQeuhDUuJ3HYFFxGJxAvE3A1hoIhWOW5bgiNjAFdJXjBJaa+JycXJZsz1f02/RwvanE5777QpIAGg3JMDlVeMfatyNvo6FqKfM5965rOkR1iAoBaA3cQBcXw4UpOpcBpGoEgaA6Rp71Qrxeszu1claLVPDNd9ndapXSW+nDjvtcyLqiYBMeYg79NYq9bHFmkpNReneremvuMt0MD074J4iMegBUSrzJjTKSY89KlK5rSh/xYy8T6CuY+0vzXLY9WUf1plfIudSK4o8i+OnH8PesWLVq7buMt0s2R1bKAhXWDpJP2o4tasxc1J2R404lHP8AKv8A31bFdmXgvcP+0fF+xRUVUWDgD0qbMjQUzSzBLhzl1PJ7bRPIZiR5cqzi8rTfNGMlmTS5MtY3iOeZRYLZ484y6nc6VdVxGfdLe5RSw3V2s3tb7lDvATqojy0+h5Vr5k3qjZy2WjPSOz/YXC4ywl1HvRsVJBynnoBr9K6kcNhnFS117/0eZxXSuMoVnTajp3Pb6nQYT4Y91Jt3DBM6lY+kD9CrKMsPSby3Ka+OxVaN5Qi13P8Af2NDC9nLqHUq3pM/Tb71vRxMLHIrTzcLHDfEu7fD27TI1uxIh9CrtG5ImMvIHXQnpHMx9SUrLhzO/wBA0aSi6l7z5cl++fkbPCvjFfsWksrYsuLaJbBzPrlULPvArmONnvc9DnlbaxyHHeOtjcVdxFwANcUHKs5RlVVAEknZfvV9K0XbuK6mZq/eZn7DcW6WCnRg6mCRvI0ApUoTcnoQqlOUMt+FjoBgcRiAikAFFRFOVtFX5QRG/nRYSUTUiqak5J8zsOK4JVwt5mtjMp7xGCrlUl4MfwmGg7TNbKhlXIyT0tueecQ4y6swygMdCSv3mTWvOpK9mbMKUXqc9btlvTqdvrWuoub0NhtI1G4mFt2rcTlfPmnnJ09Na2HNRikVKm3Jss8L4hglytewxvOrZpDkK2uaHQmG5g9RVLUXsWao63GY3hxw/e/2bbmFOVfm1OxCvMjc1W0+BmpLkefYlreZzbVlBYlVK5cqyTl+Y5tIHLaphdEPU7DsLxLubl+4TouHuc+rKK6lKWZa/NTi4+k+zbn7po47F3JJJ3Ovua1q0rts6dKOWKSKLVqM2BlYgUUAsUBbfGu+bO7HTTxGNwduY029KwUIrZG3UxdWrmdSTenO3HlxXdp46DuHWFuXVV2hZ1ImT5DQmT6VFSUowbitSqjCMqijJ6FrjdmzbvBbS3Ft5EJz5s+YjxGCBHkNqwoynKN5WvcyxEYQlaG1uJRW9BOWYnSd4nSfOr1exqyinuWlxr8p+lTaTKHQp32Q1+8YHwkzFWKnNpqxkurjx2J8GpBIYECNfDPOehrYoQalaSe3IwrSi43TX1sIOHz8iMQYiZnap/jN6xi7GP8AIUf7yVza4XhHRB/6G3d1nM6EtHQeMD7GtmFCSj/y/Y062Jpyn/zrebSLmK4VfueAYSxbnmtlFb+/qateFk9FFL6GtHH0Idp1JO3ezleOYRrNw22EFd421E71ysRBwqOL4HYwlaNan1kdmZk1QbITQHSdjOMvh3uFbty3mUaoJkg8xnXrW9g5pXjI0cdRc1GSWqfO2nkmbl7tJeffEYtj07zIPoHattzjwXsjUjRa3t6y/BQx3Hn/ABC609b0/wCSsJ1lHh6/oshh83Ff/H9j7GDtXlDMpzE+EEydiWMgD+X61sRp06sU5I1qtarRlaL04/bmS2Ozttg5m0gQZj3jqs8/DJ8W3LaqatGjS1cTYw9WvXulJJ/Qqpw5GBKqDGhgkQehjz0qY0qcl2UROrVh/ZllOHPsjss/zvv95NW9Q+D9WU/yI37Sv5I2cN2fxCaveuKc3i/ehRmjSdd4jeq49Un2qiv4oidSs12KLt/0ssYXAIGZMneH52Ll3XNMAkkkTKjTyq9Uqb2187mvLE14rVW1ttZ/k5vtfwu5nzBVgIruVAVYltl8wv51o4mN4po6uGk1Jxlvfmn6rQ4+7cJrnNs6KRDWIAGgPoL4UcFXG8JTPexKjNctuiuBbOVyRClTIylfcGs83cY2PP8A4rdn0wWJW1Za4ylM5zspM5o0hRUxu1clpKxxVp3AIBIDaESdRMwfcCs45lsYSUXuRPUSuZIhNVmQ2oAoqAOipAgWoJLWAxDWnW5bYo6kMrDdSNQR6UtcmLaehudpEuteJuv3zhUBuCTOm5J1J6mK0sPVg43Wl29zfxlPq5ZZO+iMVdI9a6EWjmtXNHDBTAzLJJAENvvBOwrajOKKnSctmdFw7hlp0dxetxkL28y5M5Uw6w43B5CZnkdKzp4rWKy7+G3zmRUwCyyk5+G6v87h+GY5ic2XyAAHtA/UCupF5ThTpZ9kX7l821zO+VRuc0CrnNRjeT0NLqM8ssY3fgR28Rh1ANy/cXTNBMH1VAC2XnMRXPn0phou0ZOXgrr66L1OjHojG1FdwhH/AKnr9Emy1w/iWDklDcuuAQFLZWOp0U3FUE+FjE/hqiXTdGGrjJLnZP2k3y4cTN/7OY2qsqnT8FmXvFcn9Dhe1GNF2+7ZGQiBDaNt+IcjWniMRDEVOshszqYPBTwlJUpvVbmGaoNoSgNLg1rMTG8SOQiQDJ5bitrDK8nzKa2yXB+RsYnh7IhYhdSUlTMkAE67GJG1XuzT5mMqM4JSe17b8vnMzLinLEEeKTppyjl+oqlxeXzJTWbfga/AHL3B/CgIHvuf10Fb+FblLTZHNx0VGD5v7Gzj2IAMiFkjMqsBI/CG0Gwk9BWzWpqSuvE1cFXcdHrw8CrYwjZ0Ypm0aGMAqNASAF8Uwem+/Kq1TtJO1+/kWzrdlq9ttOfr8sT3s4YC2T3l0lEynVVBy+EA6M7SJ3GWNMxrg9K1W6zjN9lJacG/19z0PQ1GH8dSSV3fXj9TT4bwB7I760+e5BXwKxXM2UDxQQ4XPm5zAieXn5YqFSXVyjpfz07uDZ3HCy/P+Sp2ewXc8RWVKi4kssNoS0XFM8wwI15Rz39F0TUbbXFaff2377nB6YpRyZraafc1fiZgLT3MKQ6wmfMo8RJ8MZo1ESY3511KkHUazcGcfD1FTTynl/FMJkcgajWP15GuZUjlk0daDzRTM81WSNNAfWHw0t4VOG4cYR89rKZeGBZ5PesQwBHjzaRtHKouQeRfGqG4hrOlpfT5mrYoRTTuRUla1jzs2wORqzIlwK07kT1U7GaIDVRkNihI4UIHUJIhUECqaEp2O7wHxNvpbytZw7vJIc2kGmkCAANOtcer0PTnO6bSLK1WVaWaW/19zjr90tLcyS2nmZ0+tdmMcsUuRStNCezII1B11I6aTBImeU1ZG5LsjqeCs1xVVkN5goyKq21yEto5keIAaEiCM06wZwmlTlCUu/7WRsU5yqxnFa7LZab3ZYa3Gg1AO/USY+tdipU0ONQoa93AnuMAM5ALbAGCP+Yg7xyHUjpWvKo5rI9nv4cvM31h4w7fHh48/Lh3nHcYwjKxaSVYzqZIP8x3Y76nWtSrhlT1itPbuEK7qaS3GcMTKVvElVRlMgasd8q6iTAMmYA9QDqVe0urSu2n/l/N/O21STi1U2t6/PYgxvi8fI6RM+g9AIrKMcqsY1J53dlA1kVCUIOn7I21IuNPiBXTTaZkA7yevSur0dCLUm9/scnpOrOEoZdtX5nrnB/h5+1ol+7ctotwLcHdgvcKkSM1x9AYOsLy8qrliY03littNfwb9SMsR2pWV3fS9/q2bHFux3D0wl+1bthrj22Vbh8bhiPCQx0XWPliqXWqzd5bCFCnD+q1PGuy1kqDIghiCPQwR9q6WBjlhrzOR0nLNJeBfxVsvca0YhkJB9CARH/UfatmWssj4pmjSahTVVbp6lzDcPbwknMU2PiPKN/r9anKo2zMnNOpd04Np8l58Bl+1lbRgty44sKxmUQgG7cmIHzKuh2Z68105BuutLrLd99tkeq/2cqXwzfKX4PUuBcYtYe0C2VbYEg65wApBzbkMCCpnpvrA8rgauSvmkvO2q8PHQ7GJoue17+nz5wu+Dxl1b2IGKtAhDccw0d54woHhDH8at1A59a9N0dVg8Y1Hj+/yaPStOSwPa3VvdGf8UQVFlmUhVOTNuGkSADyjIZnqK7WKkks3eeb6OUnHL3HJHFi7h2J3Dt9wDXPlJSTZ2YJxSTOcc71rmZFNCD1z4V/ETD4HBth8R3ilbjOrKpYENEiB8pBHoZrLJdXMb6nKdvu1KYvFtdsg5MqgFxB0mdKsp1XBWRE4KRiNhbxAOXcTWzKFdq9tzXVWina+xUv2LgEsDArXnTqpXki6NSm/wCrKpNUloTUAUUAs1INvimALOXc2rIMCMxOoEchzj0rUpVUlaN2drGYbrKnWVJQhsrXb2Xciv8A2bbMBbwZyYyqpPIkmQTppWfWy3cbI11g6MmoQq3k+UdOfO/oZZG+oPnyq457VnYnXb2rNbGLJihOXcA8/pt9ayb1SCXE9S7M9qVfF2mu2rVrREXubYCiGBbMJnxAQTOmmkaVjiMO0oOOtnx+cC7D4i7lF6X2+fNiHtLcV8TdKABTcaI23ifff3rYpN5LPgWypWd7blY2cyx1FYxn2i2rSbhoT8K4UpKi6F8RiCRoBqzFeR6T5nlV9R56Uora3z9nPp08laLdr327uLf2G/EF8OLKjIRdU5Ac4OhGrEAidgT0OXkdfIdHU60a7jfTW/ltb18vA72LlHq7y34d1/seX3jO21egscJu5ERQgSgHWyQQRoRzG/1qU2ndBq6sz0Ts38T79i0uHvILtpJKkeFxLFtTEMNSANI06VepqUrvcwasrI9J7NdqrOPQi2WD24m24h8p/EIJBXlodJq3d+JXd3OL4zw/uMXdAEBz3o/6pn/Fmrp4SV6Zx+kYNVPHUpohXFWmOo8QG2n4j9YG/SrqkbyXg0aWHqKNN24OLfk/poel4517t8r65YjvUBhZI8Nu2ZGp3PPevIQoxhNNxtr/AOlL1nI+gpykua/7uPhr9Ffkef8AEcE1093lLIzT4dXR4AzZSRmUjRlGugO6gV2+lcHVquNala6ve7S0duPt+zyvQmOpYdzo1b6vTRva99ErkbYS9cOS9eyWwdS5hSQxiFGpY7wYk6nWuTR6GrK01BJ97X7+bHeq9N4JPLn17k9PE0LHALedHZye6IyKsxH8J6yTJ0HP0ru4Xo50mpT38rfOCSPOdIdNwrwlCltpund+Hu27dw7tXxc38Eoy5VLDwOqEj5geoGh3G1bPUxs5Nb8zm0q0+vVO+i1Vr7+h5M10KmQHNqTPLpp7Vx3KEIZVqemSlKWZ6FE661rFwlATWXirISsYyVzsOH8Cw17Bm7aSb6lVKm4Y+YAuJYCMsmIOsjlXQp4WnOGaK18TkYjHVKFdQn/V8bemneamLW2oADbDWSn2yk6V03ZLU5sM0pN29/wYXFirLH5VqYjK42OhhlKMr2OXu24NcSSsztIjisSQoC2uBbo390/61llZjmLlu3aYRYw9y63MvJX/AAkfeK1b1F/eSXh+zsQVCWmHoub5yba9LIlw/D7olmsBULAtIUkD+FVZgdT5iaxlUhos2vzkWU8NXjJylSSi2rp5duSTaevjqYjrBI6GK2U7o5Eo5ZNch6iR6CayWpidl2J7NPjJ7s2lKLJZyAImN41rN4mNGMW1f6fcthhusTk3Zeb9Edlwvsxkch8XaUqdlLNOpELHp9xVT6VlJNdW13tpfTf7G1T6KVNxnq+NrW+t2Z3GbGRzBkSQD6H7VXhass+WR1MdSi6SqRX6JbFuYq1t9ZYqUU6VzI47xy1YZlUzcHITod9TsK6rrwhCz35HmKtOTq3jwe5wmKxrXDLOzHXckxqTAnYSTpXKUYpvKkr8tDac5S3dyvNSYjSagCCgFBqQOW4alNoWLfDeKXcPcW7Zc27i7MPuCNiDzB0qVNp3RDSZ6hj+1uHx9rDMlt0xKhlvCJTYahuYJEjTSSK6eAcnKT4HM6SyqEe72KuJxCqQxO2ugJMRBMDWK6rairs89CEpNqPHyNNu1WJugBbeKcHQZbZtrryk5RXNhh8HF3jSu/D/AMjrzxGOatKso+DV/wD6pu5nY1rtmbrqql4VUa5BmJbQCDtOk/eug5Na6dyOVSy1Xki3pdtpfH81KOMu2nE3MWC6jMES22WTusn5ToNyarlNt6yNqlTlB9mk7N7t6/QrW+NKty25DBAuVlLZt4A2AGmvqY1FQ6lmpN6FjwblTlBb3unt+f0YfaniIuFu7eUDkQqlRESJWeVaGNq5odl8bf5Oh0fh3Ttnjrbi76+JzwrlnVEZqAbNQAmgLmCxRXwyQDE/XzrZo1pR7N9GVVaUZatGm+JJ2J9zW3Ko+ZrKkuRQxV0k61p1ZNvU2YRS2KrGqC0ZQACQenMf+KAs/tVz+N/7x/1rPNPm/qRaJq4i3iLqnNdWNWCK2mvd6GNAP3ibmB766EXSg9F81/DO5UWLrR7VVdyUueXTTT/Ut3+StZwwcEvf/eSxAZlIzLsDLEtmPMAjes3PL/WOhq06UJK85vPd2WjV1tdt6pvldbmdjbZV2DbyZ0gdZAgQParYNOKaNbE05QqyjPe+ulvSy9hLVZlKPQfhViALpBNsSrCbls3ADoRCDc8q18Wr0NeD529zo4Ju7Svtwdn9fmx6wbzsRluYk6H/AGWHFtfPVhXJjlUk0o+v/wCX9jbcYpaqP/dLMzheP23F66jh5nOc2UuNJJOXQ+29ekw0YVMNm0vFvZNd9rPxOfVr1IYlU46wml4aXV1ytbYyOI8ZOFw7E5TenIgPpOcjnH51NWm6c83NaGUcbGVBwWjTsebXr7MSzEksSSTuSdzVLbe5oEc1ACaAShAUAooBZqQANAdB2I4quGxdt7id5bYhGWTsxAmOZBgwd62cLVcJ6O19DTx9BVqLXLX6H0Dx7iFm1bZdCxBCqmXNtAMkEKPMg+hrdo06snm4HmlToTahCy79reLOHu3nclgTbUKVzq2a4TOy5s2RR6Any2rehmb5L5w2M8RSw1KOXsyd9Enp3uTWr7kuG7uc/wBprt84YoLbXVH+8ZlZhrqYyqQR6e9Y4nOqTUY37yej40f5Ck5KP/t1Sfq0zhLl9lEZSPONPrXIlUnTjZpo9Moxm73uJYxmhVjvrJ6zSniNHGTE6WqkitcfVvP9CtectX3lsVohjCKwMiOoAUAUA9alAv2r3LetrrEVOAmJT296wqIQZAE61WoriZ3AsBypdIWuK1yVidJn38untRu6CViKTWOpkew3uxHDrZLYrGq2uqoxbQZBpGvyFD9K88sXV0UWl4Jvj5Lm+WjRt1sVh51G8rk3wv4cEr8uJwvGe6tq4sogK3GCuU8TIGADDMTGgPXnW7Rc5yWdtq3P3sdGElHCOcacYTvpeLvbTVZr9999nY57ilzNdYgq23iUAKTAkgQNJmt6krR2sc/HVOsrN3T21SsnprwXHz7yPDGromnc3OzHGnwtw3LbZHXY6cwVO4IqYxhJOM9i2NWUduJs4vt5fcjPiHIE6Zmj6LFTGlhoyvlXuZvEVEuzZeCSIL3aV4Zlz5mGUORA3E6nfSt2rVi4WimuWlkaWHlUVVyk76NPW719jlcfjXukZiTlEDyHQVpVKsqjvIsjTjD+qKlVkhNCQoQFAFAE0AtAFAPsyWEbyI9Z0+9ZRvdWIdrO52VzH8RBOZRdO5OUE+pykGu1nxsFsn87rHBWH6OnteP1+9yn/a90P3l5xagEZLNwBydPmXxTz0YiqniambNUaVuCev3+xf8Aw6WTJTjmvxkrr66elyDHdomdMiu7LMkOqAxuB4d9fSsJ49tWi35pfYsodGwhPPKKT7m37/sz1x+uuvXy8qqWJ11Nt0FwIr14MwgDzPOKrqVIznojOEHGOpC4EkxVUrXbLFcguNVTMhtQAoAoAmgHoakDnelwIjUTA8iakgYFg1BI7NUkWNm52ibw5cygBZC5VmCJlgusienLetJYSOt/udh9J5VFUk42tdLLG9rX1Svrry8zIxGKLxOsCJliTqTrJ8+VbEYKOxzqtaVRLNw727634vhfhYjuXCxkmTpr6CB9gKyStsYTnKbvJ6/jQn4aV7xQ4lTof9atpOKms2xTVUnF5dzrsPwa1mkovuC3MCY55TlMc1L9Ks6QpqnJShs/f9+5d0U+tTjUXaXt+nv3M3x2dZWlUS2B17sBTqIP8QBLDTdX6iuZGot9fX53+KO//Fb2t9PnevBnDdoONtecgHwLKqJnSfmnnP5RXTq4qpUSUnseZhhaFGcnSVrswia1y0ShAUAUAUAUATQBNAE0A+05UhhoQQQfMGRUptO6DSasyxisdcuf7S47+TMSPpsKsnVnP+zbK4UoQ/rFIr5T0qssuOS1WSiQ2NNszHWoyu9hcVtJnSNINS1a6YTvsMmsSRtQAoAoBKAns2QVJzAEbAjf0O0+VWRimnrZ8uZhKTTWmnsMGlYGY2agCigHhoqb2AyaAflqcpFyKsSQoAoBymoJPQeyWNFwJnIkHKSdpHM/UfWuph6nWQy8UUK1OpmtfiemcS4TaTC3SM0m1cIIUkA92ebHSK0P4MMzvY9FPpSpKNknr84HziNh6VWcQKECUAUJChAUAUAUAUAUAooC1aKg7TrVuiMJJtWNPjvFEv8AdFLKWcqZCEnxETLnoTPLTSsVoiunTy6fH3mbaeFJP66VZCVotszktbEDt9edVuRmkIT11rFtvcmw2agDSKAIoBIoAoCQbVIGVACKAdQAaAValAU1NwR1iAFALQBQk0+CcS7ljm+Vhr6jY/Qke/lWdKeSal9fAxkrnW8S+JFx7PdKbkBO7BzFdPY7fnV9WpRlBxy3b7jOFSpGopRenLT7I8/NapAUIEoAoAoAoAoAoAoAoAoB4blU3AualwJNLgQmoAhNAJNAFAE0AtAJFAPO1SBlQB2UxMGOvL61Nna4ur2CoAlAFAE0AlAFAFAKooBaASgJ8NhWuGFBJ12/r0rGUlFXZjOpGCvJjLtoqSDoRUppq6JjJSV0R1JIUAlAFAFAEUAUAsUARQBQBQBQCUAUAUAUAUAUAooBSakDZqAPa8TAJMCsnNtWbIUUndDWEGOlQ1Z2JA0AlQCcOP4fyqy8eRFmV6rJCgFoBVYjalgBNAFAbPZntHdwN0XrJAcAgEgEagg6GoauYuN3dGZisQbjFjuxk+9IxsrCEVBWQ3uD1FW9W+aJzDGSKwasSNioAlALQBFAFAE0AUAUATQBQCUAUAUAUAUACgHKKkCGoAkUAtAKRtQBQAlSgSRU6girEBQBQBQBQBQC0AA0As0A2gCgCgCgAUAUAUAUAUAlAFALQBQBQBQCUAUBoYHhr3WUAQGmG5CBz6a6e9bVHCzqNWWj4mvWxMKUW5cOH45lluzmIH+6JHqn/wCqsfR9dP8Ar7fkoXSWFf8Ar9H+CjjMFctnxrHuP6VRWw9Sl/dWNmlXp1V2HcqgVQXD2Og9zQDaAFqQSTUghrEBQC0AUACgCgCgCgFoAoBKAKAKAKAKAKASgCgCgCgCgFoAoBKAKAKAsYfEshlSRVtOrOm7xZhOnGatJGxa7SuBB+1dGHSkku0jny6Lpt3RnYnFm+8sYA2FalWvLET7W3I26VGNGNokTJG9VONty5O+w1rYO1RlT2FyJkiq2rGVxAagDqkEdQBaAKAJoAoAoAoAoAoBRQDlg1K1AjJFGrC42oAUAUAUAlAFAFAFAFAFAFAFAFAFAPWgEIoBKAcLhqczFhc9TcD1aalO5ArWqOIuGSlhc//Z"/>
            <p:cNvSpPr>
              <a:spLocks noChangeAspect="1" noChangeArrowheads="1"/>
            </p:cNvSpPr>
            <p:nvPr/>
          </p:nvSpPr>
          <p:spPr bwMode="auto">
            <a:xfrm>
              <a:off x="460375" y="160338"/>
              <a:ext cx="304800" cy="304801"/>
            </a:xfrm>
            <a:prstGeom prst="rect">
              <a:avLst/>
            </a:prstGeom>
            <a:noFill/>
            <a:ln w="9525">
              <a:noFill/>
              <a:miter lim="800000"/>
              <a:headEnd/>
              <a:tailEnd/>
            </a:ln>
          </p:spPr>
          <p:txBody>
            <a:bodyPr lIns="84406" tIns="42203" rIns="84406" bIns="42203"/>
            <a:lstStyle/>
            <a:p>
              <a:pPr eaLnBrk="0" hangingPunct="0"/>
              <a:endParaRPr lang="en-PH"/>
            </a:p>
          </p:txBody>
        </p:sp>
      </p:grpSp>
      <p:sp>
        <p:nvSpPr>
          <p:cNvPr id="15" name="TextBox 27"/>
          <p:cNvSpPr txBox="1">
            <a:spLocks noChangeArrowheads="1"/>
          </p:cNvSpPr>
          <p:nvPr/>
        </p:nvSpPr>
        <p:spPr bwMode="auto">
          <a:xfrm>
            <a:off x="776288" y="762000"/>
            <a:ext cx="7529512" cy="523220"/>
          </a:xfrm>
          <a:prstGeom prst="rect">
            <a:avLst/>
          </a:prstGeom>
          <a:solidFill>
            <a:schemeClr val="bg2">
              <a:alpha val="65000"/>
            </a:schemeClr>
          </a:solidFill>
          <a:effectLst>
            <a:softEdge rad="0"/>
          </a:effectLst>
          <a:extLst/>
        </p:spPr>
        <p:txBody>
          <a:bodyPr>
            <a:spAutoFit/>
          </a:bodyPr>
          <a:lstStyle>
            <a:defPPr>
              <a:defRPr lang="en-US"/>
            </a:defPPr>
            <a:lvl1pPr algn="ctr">
              <a:defRPr sz="2800">
                <a:ln>
                  <a:solidFill>
                    <a:schemeClr val="tx1"/>
                  </a:solidFill>
                </a:ln>
                <a:solidFill>
                  <a:schemeClr val="tx1">
                    <a:alpha val="35000"/>
                  </a:schemeClr>
                </a:solidFill>
                <a:ea typeface="ＭＳ Ｐゴシック" panose="020B0600070205080204" pitchFamily="34" charset="-128"/>
              </a:defRPr>
            </a:lvl1pPr>
          </a:lstStyle>
          <a:p>
            <a:pPr eaLnBrk="0" hangingPunct="0">
              <a:defRPr/>
            </a:pPr>
            <a:r>
              <a:rPr lang="en-US" dirty="0" smtClean="0"/>
              <a:t>Skills Set Requirement of Personnel</a:t>
            </a:r>
            <a:endParaRPr lang="en-US" dirty="0"/>
          </a:p>
        </p:txBody>
      </p:sp>
      <p:sp>
        <p:nvSpPr>
          <p:cNvPr id="17" name="Rectangle 16"/>
          <p:cNvSpPr/>
          <p:nvPr/>
        </p:nvSpPr>
        <p:spPr bwMode="auto">
          <a:xfrm>
            <a:off x="773113" y="3360738"/>
            <a:ext cx="1854200" cy="338137"/>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1846" b="1" dirty="0">
                <a:solidFill>
                  <a:schemeClr val="bg1"/>
                </a:solidFill>
                <a:latin typeface="Arial" pitchFamily="34" charset="0"/>
                <a:cs typeface="Arial" pitchFamily="34" charset="0"/>
              </a:rPr>
              <a:t>Co-Pilot</a:t>
            </a:r>
          </a:p>
        </p:txBody>
      </p:sp>
      <p:sp>
        <p:nvSpPr>
          <p:cNvPr id="18" name="Rectangle 17"/>
          <p:cNvSpPr/>
          <p:nvPr/>
        </p:nvSpPr>
        <p:spPr bwMode="auto">
          <a:xfrm>
            <a:off x="2652713" y="3065463"/>
            <a:ext cx="1860550" cy="633412"/>
          </a:xfrm>
          <a:prstGeom prst="rect">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1846" b="1" dirty="0">
                <a:solidFill>
                  <a:schemeClr val="bg1"/>
                </a:solidFill>
                <a:latin typeface="Arial" pitchFamily="34" charset="0"/>
                <a:cs typeface="Arial" pitchFamily="34" charset="0"/>
              </a:rPr>
              <a:t>Combat-Ready Pilot</a:t>
            </a:r>
          </a:p>
        </p:txBody>
      </p:sp>
      <p:sp>
        <p:nvSpPr>
          <p:cNvPr id="19" name="Rectangle 18"/>
          <p:cNvSpPr/>
          <p:nvPr/>
        </p:nvSpPr>
        <p:spPr bwMode="auto">
          <a:xfrm>
            <a:off x="4481513" y="2784475"/>
            <a:ext cx="1882775" cy="914400"/>
          </a:xfrm>
          <a:prstGeom prst="rect">
            <a:avLst/>
          </a:prstGeom>
          <a:solidFill>
            <a:srgbClr val="00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1846" b="1" dirty="0">
                <a:solidFill>
                  <a:schemeClr val="bg1"/>
                </a:solidFill>
                <a:latin typeface="Arial" pitchFamily="34" charset="0"/>
                <a:cs typeface="Arial" pitchFamily="34" charset="0"/>
              </a:rPr>
              <a:t>Element Lead</a:t>
            </a:r>
          </a:p>
        </p:txBody>
      </p:sp>
      <p:sp>
        <p:nvSpPr>
          <p:cNvPr id="20" name="Rectangle 19"/>
          <p:cNvSpPr/>
          <p:nvPr/>
        </p:nvSpPr>
        <p:spPr bwMode="auto">
          <a:xfrm>
            <a:off x="6386513" y="2432050"/>
            <a:ext cx="1846262" cy="1266825"/>
          </a:xfrm>
          <a:prstGeom prst="rect">
            <a:avLst/>
          </a:prstGeom>
          <a:solidFill>
            <a:srgbClr val="00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1846" b="1" dirty="0">
                <a:solidFill>
                  <a:schemeClr val="bg1"/>
                </a:solidFill>
                <a:latin typeface="Arial" pitchFamily="34" charset="0"/>
                <a:cs typeface="Arial" pitchFamily="34" charset="0"/>
              </a:rPr>
              <a:t>Flight Commander</a:t>
            </a:r>
          </a:p>
        </p:txBody>
      </p:sp>
      <p:sp>
        <p:nvSpPr>
          <p:cNvPr id="21" name="TextBox 25"/>
          <p:cNvSpPr txBox="1">
            <a:spLocks noChangeArrowheads="1"/>
          </p:cNvSpPr>
          <p:nvPr/>
        </p:nvSpPr>
        <p:spPr bwMode="auto">
          <a:xfrm>
            <a:off x="762000" y="1752600"/>
            <a:ext cx="4757738" cy="490538"/>
          </a:xfrm>
          <a:prstGeom prst="rect">
            <a:avLst/>
          </a:prstGeom>
          <a:solidFill>
            <a:srgbClr val="92D050"/>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585" b="1" dirty="0" smtClean="0">
                <a:solidFill>
                  <a:schemeClr val="bg1"/>
                </a:solidFill>
                <a:ea typeface="ＭＳ Ｐゴシック" panose="020B0600070205080204" pitchFamily="34" charset="-128"/>
              </a:rPr>
              <a:t>Pilot </a:t>
            </a:r>
            <a:r>
              <a:rPr lang="en-US" sz="2585" b="1" dirty="0">
                <a:solidFill>
                  <a:schemeClr val="bg1"/>
                </a:solidFill>
                <a:ea typeface="ＭＳ Ｐゴシック" panose="020B0600070205080204" pitchFamily="34" charset="-128"/>
              </a:rPr>
              <a:t>Qualifications</a:t>
            </a:r>
          </a:p>
        </p:txBody>
      </p:sp>
      <p:sp>
        <p:nvSpPr>
          <p:cNvPr id="22" name="TextBox 26"/>
          <p:cNvSpPr txBox="1">
            <a:spLocks noChangeArrowheads="1"/>
          </p:cNvSpPr>
          <p:nvPr/>
        </p:nvSpPr>
        <p:spPr bwMode="auto">
          <a:xfrm>
            <a:off x="844550" y="4343400"/>
            <a:ext cx="2420938" cy="490538"/>
          </a:xfrm>
          <a:prstGeom prst="rect">
            <a:avLst/>
          </a:prstGeom>
          <a:solidFill>
            <a:srgbClr val="92D050"/>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585" b="1" dirty="0">
                <a:solidFill>
                  <a:schemeClr val="bg1"/>
                </a:solidFill>
                <a:ea typeface="ＭＳ Ｐゴシック" panose="020B0600070205080204" pitchFamily="34" charset="-128"/>
              </a:rPr>
              <a:t>Skill Levels</a:t>
            </a:r>
          </a:p>
        </p:txBody>
      </p:sp>
      <p:sp>
        <p:nvSpPr>
          <p:cNvPr id="25" name="Rectangle 24"/>
          <p:cNvSpPr/>
          <p:nvPr/>
        </p:nvSpPr>
        <p:spPr bwMode="auto">
          <a:xfrm>
            <a:off x="887413" y="5597525"/>
            <a:ext cx="1855787" cy="633413"/>
          </a:xfrm>
          <a:prstGeom prst="rect">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1846" b="1" dirty="0">
                <a:solidFill>
                  <a:schemeClr val="bg1"/>
                </a:solidFill>
                <a:latin typeface="Arial" pitchFamily="34" charset="0"/>
                <a:cs typeface="Arial" pitchFamily="34" charset="0"/>
              </a:rPr>
              <a:t>Apprentice</a:t>
            </a:r>
          </a:p>
        </p:txBody>
      </p:sp>
      <p:sp>
        <p:nvSpPr>
          <p:cNvPr id="26" name="Rectangle 25"/>
          <p:cNvSpPr/>
          <p:nvPr/>
        </p:nvSpPr>
        <p:spPr bwMode="auto">
          <a:xfrm>
            <a:off x="2716213" y="5316538"/>
            <a:ext cx="1855787" cy="914400"/>
          </a:xfrm>
          <a:prstGeom prst="rect">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1846" b="1" dirty="0">
                <a:solidFill>
                  <a:schemeClr val="bg1"/>
                </a:solidFill>
                <a:latin typeface="Arial" pitchFamily="34" charset="0"/>
                <a:cs typeface="Arial" pitchFamily="34" charset="0"/>
              </a:rPr>
              <a:t>Specialist</a:t>
            </a:r>
          </a:p>
        </p:txBody>
      </p:sp>
      <p:sp>
        <p:nvSpPr>
          <p:cNvPr id="27" name="Rectangle 26"/>
          <p:cNvSpPr/>
          <p:nvPr/>
        </p:nvSpPr>
        <p:spPr bwMode="auto">
          <a:xfrm>
            <a:off x="4545013" y="4964113"/>
            <a:ext cx="1855787" cy="1266825"/>
          </a:xfrm>
          <a:prstGeom prst="rect">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b="1" dirty="0">
                <a:solidFill>
                  <a:schemeClr val="bg1"/>
                </a:solidFill>
                <a:latin typeface="Arial" pitchFamily="34" charset="0"/>
                <a:cs typeface="Arial" pitchFamily="34" charset="0"/>
              </a:rPr>
              <a:t>Technician / Supervisor </a:t>
            </a:r>
          </a:p>
        </p:txBody>
      </p:sp>
      <p:sp>
        <p:nvSpPr>
          <p:cNvPr id="28" name="Rectangle 27"/>
          <p:cNvSpPr/>
          <p:nvPr/>
        </p:nvSpPr>
        <p:spPr bwMode="auto">
          <a:xfrm>
            <a:off x="6400800" y="4543425"/>
            <a:ext cx="1855788" cy="1687513"/>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1846" b="1" dirty="0">
                <a:solidFill>
                  <a:schemeClr val="bg1"/>
                </a:solidFill>
                <a:latin typeface="Arial" pitchFamily="34" charset="0"/>
                <a:cs typeface="Arial" pitchFamily="34" charset="0"/>
              </a:rPr>
              <a:t>Super-</a:t>
            </a:r>
            <a:r>
              <a:rPr lang="en-US" sz="1846" b="1" dirty="0" err="1">
                <a:solidFill>
                  <a:schemeClr val="bg1"/>
                </a:solidFill>
                <a:latin typeface="Arial" pitchFamily="34" charset="0"/>
                <a:cs typeface="Arial" pitchFamily="34" charset="0"/>
              </a:rPr>
              <a:t>intendent</a:t>
            </a:r>
            <a:endParaRPr lang="en-US" sz="1846" b="1" dirty="0">
              <a:solidFill>
                <a:schemeClr val="bg1"/>
              </a:solidFill>
              <a:latin typeface="Arial" pitchFamily="34" charset="0"/>
              <a:cs typeface="Arial" pitchFamily="34" charset="0"/>
            </a:endParaRPr>
          </a:p>
        </p:txBody>
      </p:sp>
      <p:sp>
        <p:nvSpPr>
          <p:cNvPr id="29" name="Title 28"/>
          <p:cNvSpPr>
            <a:spLocks noGrp="1"/>
          </p:cNvSpPr>
          <p:nvPr>
            <p:ph type="title"/>
          </p:nvPr>
        </p:nvSpPr>
        <p:spPr>
          <a:xfrm>
            <a:off x="457200" y="-76200"/>
            <a:ext cx="8229600" cy="609600"/>
          </a:xfrm>
        </p:spPr>
        <p:txBody>
          <a:bodyPr/>
          <a:lstStyle/>
          <a:p>
            <a:pPr>
              <a:defRPr/>
            </a:pPr>
            <a:r>
              <a:rPr smtClean="0">
                <a:latin typeface="Cambria"/>
                <a:ea typeface="MS PGothic" pitchFamily="34" charset="-128"/>
                <a:cs typeface="Cambria"/>
              </a:rPr>
              <a:t>Training</a:t>
            </a:r>
            <a:endParaRPr>
              <a:latin typeface="Cambria"/>
              <a:ea typeface="MS PGothic" pitchFamily="34" charset="-128"/>
              <a:cs typeface="Cambria"/>
            </a:endParaRPr>
          </a:p>
        </p:txBody>
      </p:sp>
    </p:spTree>
    <p:custDataLst>
      <p:tags r:id="rId1"/>
    </p:custDataLst>
  </p:cSld>
  <p:clrMapOvr>
    <a:masterClrMapping/>
  </p:clrMapOvr>
  <p:transition spd="med" advTm="20935">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ppt_y</p:attrName>
                                        </p:attrNameLst>
                                      </p:cBhvr>
                                      <p:tavLst>
                                        <p:tav tm="0">
                                          <p:val>
                                            <p:strVal val="#ppt_y+#ppt_h*1.125000"/>
                                          </p:val>
                                        </p:tav>
                                        <p:tav tm="100000">
                                          <p:val>
                                            <p:strVal val="#ppt_y"/>
                                          </p:val>
                                        </p:tav>
                                      </p:tavLst>
                                    </p:anim>
                                    <p:animEffect transition="in" filter="wipe(up)">
                                      <p:cBhvr>
                                        <p:cTn id="18" dur="500"/>
                                        <p:tgtEl>
                                          <p:spTgt spid="17"/>
                                        </p:tgtEl>
                                      </p:cBhvr>
                                    </p:animEffect>
                                  </p:childTnLst>
                                </p:cTn>
                              </p:par>
                            </p:childTnLst>
                          </p:cTn>
                        </p:par>
                        <p:par>
                          <p:cTn id="19" fill="hold" nodeType="afterGroup">
                            <p:stCondLst>
                              <p:cond delay="500"/>
                            </p:stCondLst>
                            <p:childTnLst>
                              <p:par>
                                <p:cTn id="20" presetID="1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p:tgtEl>
                                          <p:spTgt spid="18"/>
                                        </p:tgtEl>
                                        <p:attrNameLst>
                                          <p:attrName>ppt_y</p:attrName>
                                        </p:attrNameLst>
                                      </p:cBhvr>
                                      <p:tavLst>
                                        <p:tav tm="0">
                                          <p:val>
                                            <p:strVal val="#ppt_y+#ppt_h*1.125000"/>
                                          </p:val>
                                        </p:tav>
                                        <p:tav tm="100000">
                                          <p:val>
                                            <p:strVal val="#ppt_y"/>
                                          </p:val>
                                        </p:tav>
                                      </p:tavLst>
                                    </p:anim>
                                    <p:animEffect transition="in" filter="wipe(up)">
                                      <p:cBhvr>
                                        <p:cTn id="23" dur="500"/>
                                        <p:tgtEl>
                                          <p:spTgt spid="18"/>
                                        </p:tgtEl>
                                      </p:cBhvr>
                                    </p:animEffect>
                                  </p:childTnLst>
                                </p:cTn>
                              </p:par>
                            </p:childTnLst>
                          </p:cTn>
                        </p:par>
                        <p:par>
                          <p:cTn id="24" fill="hold" nodeType="afterGroup">
                            <p:stCondLst>
                              <p:cond delay="1000"/>
                            </p:stCondLst>
                            <p:childTnLst>
                              <p:par>
                                <p:cTn id="25" presetID="12" presetClass="entr" presetSubtype="4"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p:tgtEl>
                                          <p:spTgt spid="19"/>
                                        </p:tgtEl>
                                        <p:attrNameLst>
                                          <p:attrName>ppt_y</p:attrName>
                                        </p:attrNameLst>
                                      </p:cBhvr>
                                      <p:tavLst>
                                        <p:tav tm="0">
                                          <p:val>
                                            <p:strVal val="#ppt_y+#ppt_h*1.125000"/>
                                          </p:val>
                                        </p:tav>
                                        <p:tav tm="100000">
                                          <p:val>
                                            <p:strVal val="#ppt_y"/>
                                          </p:val>
                                        </p:tav>
                                      </p:tavLst>
                                    </p:anim>
                                    <p:animEffect transition="in" filter="wipe(up)">
                                      <p:cBhvr>
                                        <p:cTn id="28" dur="500"/>
                                        <p:tgtEl>
                                          <p:spTgt spid="19"/>
                                        </p:tgtEl>
                                      </p:cBhvr>
                                    </p:animEffect>
                                  </p:childTnLst>
                                </p:cTn>
                              </p:par>
                            </p:childTnLst>
                          </p:cTn>
                        </p:par>
                        <p:par>
                          <p:cTn id="29" fill="hold" nodeType="afterGroup">
                            <p:stCondLst>
                              <p:cond delay="1500"/>
                            </p:stCondLst>
                            <p:childTnLst>
                              <p:par>
                                <p:cTn id="30" presetID="1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p:tgtEl>
                                          <p:spTgt spid="20"/>
                                        </p:tgtEl>
                                        <p:attrNameLst>
                                          <p:attrName>ppt_y</p:attrName>
                                        </p:attrNameLst>
                                      </p:cBhvr>
                                      <p:tavLst>
                                        <p:tav tm="0">
                                          <p:val>
                                            <p:strVal val="#ppt_y+#ppt_h*1.125000"/>
                                          </p:val>
                                        </p:tav>
                                        <p:tav tm="100000">
                                          <p:val>
                                            <p:strVal val="#ppt_y"/>
                                          </p:val>
                                        </p:tav>
                                      </p:tavLst>
                                    </p:anim>
                                    <p:animEffect transition="in" filter="wipe(up)">
                                      <p:cBhvr>
                                        <p:cTn id="33" dur="500"/>
                                        <p:tgtEl>
                                          <p:spTgt spid="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par>
                          <p:cTn id="39" fill="hold" nodeType="afterGroup">
                            <p:stCondLst>
                              <p:cond delay="500"/>
                            </p:stCondLst>
                            <p:childTnLst>
                              <p:par>
                                <p:cTn id="40" presetID="12" presetClass="entr" presetSubtype="4"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p:tgtEl>
                                          <p:spTgt spid="25"/>
                                        </p:tgtEl>
                                        <p:attrNameLst>
                                          <p:attrName>ppt_y</p:attrName>
                                        </p:attrNameLst>
                                      </p:cBhvr>
                                      <p:tavLst>
                                        <p:tav tm="0">
                                          <p:val>
                                            <p:strVal val="#ppt_y+#ppt_h*1.125000"/>
                                          </p:val>
                                        </p:tav>
                                        <p:tav tm="100000">
                                          <p:val>
                                            <p:strVal val="#ppt_y"/>
                                          </p:val>
                                        </p:tav>
                                      </p:tavLst>
                                    </p:anim>
                                    <p:animEffect transition="in" filter="wipe(up)">
                                      <p:cBhvr>
                                        <p:cTn id="43" dur="500"/>
                                        <p:tgtEl>
                                          <p:spTgt spid="25"/>
                                        </p:tgtEl>
                                      </p:cBhvr>
                                    </p:animEffect>
                                  </p:childTnLst>
                                </p:cTn>
                              </p:par>
                            </p:childTnLst>
                          </p:cTn>
                        </p:par>
                        <p:par>
                          <p:cTn id="44" fill="hold" nodeType="afterGroup">
                            <p:stCondLst>
                              <p:cond delay="1000"/>
                            </p:stCondLst>
                            <p:childTnLst>
                              <p:par>
                                <p:cTn id="45" presetID="12" presetClass="entr" presetSubtype="4"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p:tgtEl>
                                          <p:spTgt spid="26"/>
                                        </p:tgtEl>
                                        <p:attrNameLst>
                                          <p:attrName>ppt_y</p:attrName>
                                        </p:attrNameLst>
                                      </p:cBhvr>
                                      <p:tavLst>
                                        <p:tav tm="0">
                                          <p:val>
                                            <p:strVal val="#ppt_y+#ppt_h*1.125000"/>
                                          </p:val>
                                        </p:tav>
                                        <p:tav tm="100000">
                                          <p:val>
                                            <p:strVal val="#ppt_y"/>
                                          </p:val>
                                        </p:tav>
                                      </p:tavLst>
                                    </p:anim>
                                    <p:animEffect transition="in" filter="wipe(up)">
                                      <p:cBhvr>
                                        <p:cTn id="48" dur="500"/>
                                        <p:tgtEl>
                                          <p:spTgt spid="26"/>
                                        </p:tgtEl>
                                      </p:cBhvr>
                                    </p:animEffect>
                                  </p:childTnLst>
                                </p:cTn>
                              </p:par>
                            </p:childTnLst>
                          </p:cTn>
                        </p:par>
                        <p:par>
                          <p:cTn id="49" fill="hold" nodeType="afterGroup">
                            <p:stCondLst>
                              <p:cond delay="1500"/>
                            </p:stCondLst>
                            <p:childTnLst>
                              <p:par>
                                <p:cTn id="50" presetID="12" presetClass="entr" presetSubtype="4"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p:tgtEl>
                                          <p:spTgt spid="27"/>
                                        </p:tgtEl>
                                        <p:attrNameLst>
                                          <p:attrName>ppt_y</p:attrName>
                                        </p:attrNameLst>
                                      </p:cBhvr>
                                      <p:tavLst>
                                        <p:tav tm="0">
                                          <p:val>
                                            <p:strVal val="#ppt_y+#ppt_h*1.125000"/>
                                          </p:val>
                                        </p:tav>
                                        <p:tav tm="100000">
                                          <p:val>
                                            <p:strVal val="#ppt_y"/>
                                          </p:val>
                                        </p:tav>
                                      </p:tavLst>
                                    </p:anim>
                                    <p:animEffect transition="in" filter="wipe(up)">
                                      <p:cBhvr>
                                        <p:cTn id="53" dur="500"/>
                                        <p:tgtEl>
                                          <p:spTgt spid="27"/>
                                        </p:tgtEl>
                                      </p:cBhvr>
                                    </p:animEffect>
                                  </p:childTnLst>
                                </p:cTn>
                              </p:par>
                            </p:childTnLst>
                          </p:cTn>
                        </p:par>
                        <p:par>
                          <p:cTn id="54" fill="hold" nodeType="afterGroup">
                            <p:stCondLst>
                              <p:cond delay="2000"/>
                            </p:stCondLst>
                            <p:childTnLst>
                              <p:par>
                                <p:cTn id="55" presetID="12" presetClass="entr" presetSubtype="4"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p:tgtEl>
                                          <p:spTgt spid="28"/>
                                        </p:tgtEl>
                                        <p:attrNameLst>
                                          <p:attrName>ppt_y</p:attrName>
                                        </p:attrNameLst>
                                      </p:cBhvr>
                                      <p:tavLst>
                                        <p:tav tm="0">
                                          <p:val>
                                            <p:strVal val="#ppt_y+#ppt_h*1.125000"/>
                                          </p:val>
                                        </p:tav>
                                        <p:tav tm="100000">
                                          <p:val>
                                            <p:strVal val="#ppt_y"/>
                                          </p:val>
                                        </p:tav>
                                      </p:tavLst>
                                    </p:anim>
                                    <p:animEffect transition="in" filter="wipe(up)">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5" grpId="0" animBg="1"/>
      <p:bldP spid="26" grpId="0" animBg="1"/>
      <p:bldP spid="27"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4876800" y="633413"/>
            <a:ext cx="4354513" cy="3679825"/>
            <a:chOff x="4789488" y="644525"/>
            <a:chExt cx="4354512" cy="3662363"/>
          </a:xfrm>
        </p:grpSpPr>
        <p:pic>
          <p:nvPicPr>
            <p:cNvPr id="51218" name="Picture 4" descr="C:\Users\majinold\Desktop\huey 1.jpg"/>
            <p:cNvPicPr>
              <a:picLocks noChangeAspect="1" noChangeArrowheads="1"/>
            </p:cNvPicPr>
            <p:nvPr/>
          </p:nvPicPr>
          <p:blipFill>
            <a:blip r:embed="rId4" cstate="print"/>
            <a:srcRect t="11189" b="12816"/>
            <a:stretch>
              <a:fillRect/>
            </a:stretch>
          </p:blipFill>
          <p:spPr bwMode="auto">
            <a:xfrm>
              <a:off x="4789488" y="2691946"/>
              <a:ext cx="2373312" cy="1592438"/>
            </a:xfrm>
            <a:prstGeom prst="rect">
              <a:avLst/>
            </a:prstGeom>
            <a:noFill/>
            <a:ln w="9525">
              <a:noFill/>
              <a:miter lim="800000"/>
              <a:headEnd/>
              <a:tailEnd/>
            </a:ln>
          </p:spPr>
        </p:pic>
        <p:pic>
          <p:nvPicPr>
            <p:cNvPr id="51219" name="Picture 2" descr="http://www.15thstrikewing.mil.ph/images/dagit2.jpg"/>
            <p:cNvPicPr>
              <a:picLocks noChangeAspect="1" noChangeArrowheads="1"/>
            </p:cNvPicPr>
            <p:nvPr/>
          </p:nvPicPr>
          <p:blipFill>
            <a:blip r:embed="rId5" cstate="print"/>
            <a:srcRect/>
            <a:stretch>
              <a:fillRect/>
            </a:stretch>
          </p:blipFill>
          <p:spPr bwMode="auto">
            <a:xfrm>
              <a:off x="4818063" y="644525"/>
              <a:ext cx="4325937" cy="2122488"/>
            </a:xfrm>
            <a:prstGeom prst="rect">
              <a:avLst/>
            </a:prstGeom>
            <a:noFill/>
            <a:ln w="9525">
              <a:noFill/>
              <a:miter lim="800000"/>
              <a:headEnd/>
              <a:tailEnd/>
            </a:ln>
          </p:spPr>
        </p:pic>
        <p:pic>
          <p:nvPicPr>
            <p:cNvPr id="51220" name="Picture 3" descr="C:\Users\majinold\Desktop\huey 2.jpg"/>
            <p:cNvPicPr>
              <a:picLocks noChangeAspect="1" noChangeArrowheads="1"/>
            </p:cNvPicPr>
            <p:nvPr/>
          </p:nvPicPr>
          <p:blipFill>
            <a:blip r:embed="rId6" cstate="print"/>
            <a:srcRect/>
            <a:stretch>
              <a:fillRect/>
            </a:stretch>
          </p:blipFill>
          <p:spPr bwMode="auto">
            <a:xfrm>
              <a:off x="6778625" y="2754313"/>
              <a:ext cx="2365375" cy="1552575"/>
            </a:xfrm>
            <a:prstGeom prst="rect">
              <a:avLst/>
            </a:prstGeom>
            <a:noFill/>
            <a:ln w="9525">
              <a:noFill/>
              <a:miter lim="800000"/>
              <a:headEnd/>
              <a:tailEnd/>
            </a:ln>
          </p:spPr>
        </p:pic>
        <p:sp>
          <p:nvSpPr>
            <p:cNvPr id="18" name="TextBox 5"/>
            <p:cNvSpPr txBox="1">
              <a:spLocks noChangeArrowheads="1"/>
            </p:cNvSpPr>
            <p:nvPr/>
          </p:nvSpPr>
          <p:spPr bwMode="auto">
            <a:xfrm>
              <a:off x="4800601" y="3851858"/>
              <a:ext cx="3546474" cy="432911"/>
            </a:xfrm>
            <a:prstGeom prst="rect">
              <a:avLst/>
            </a:prstGeom>
            <a:solidFill>
              <a:srgbClr val="92D050"/>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215" b="1" dirty="0">
                  <a:solidFill>
                    <a:schemeClr val="bg1"/>
                  </a:solidFill>
                  <a:ea typeface="ＭＳ Ｐゴシック" panose="020B0600070205080204" pitchFamily="34" charset="-128"/>
                </a:rPr>
                <a:t>Joint Training Exercises</a:t>
              </a:r>
            </a:p>
          </p:txBody>
        </p:sp>
      </p:grpSp>
      <p:sp>
        <p:nvSpPr>
          <p:cNvPr id="19" name="Title 18"/>
          <p:cNvSpPr>
            <a:spLocks noGrp="1"/>
          </p:cNvSpPr>
          <p:nvPr>
            <p:ph type="title"/>
          </p:nvPr>
        </p:nvSpPr>
        <p:spPr>
          <a:xfrm>
            <a:off x="457200" y="-76200"/>
            <a:ext cx="8229600" cy="609600"/>
          </a:xfrm>
        </p:spPr>
        <p:txBody>
          <a:bodyPr/>
          <a:lstStyle/>
          <a:p>
            <a:pPr>
              <a:defRPr/>
            </a:pPr>
            <a:r>
              <a:rPr smtClean="0">
                <a:latin typeface="Cambria"/>
                <a:ea typeface="MS PGothic" pitchFamily="34" charset="-128"/>
                <a:cs typeface="Cambria"/>
              </a:rPr>
              <a:t>Training</a:t>
            </a:r>
            <a:endParaRPr>
              <a:latin typeface="Cambria"/>
              <a:ea typeface="MS PGothic" pitchFamily="34" charset="-128"/>
              <a:cs typeface="Cambria"/>
            </a:endParaRPr>
          </a:p>
        </p:txBody>
      </p:sp>
      <p:pic>
        <p:nvPicPr>
          <p:cNvPr id="21512" name="Picture 9" descr="E:\flight plan\Exercise Pitch Black 2014 Logo.png"/>
          <p:cNvPicPr>
            <a:picLocks noChangeAspect="1" noChangeArrowheads="1"/>
          </p:cNvPicPr>
          <p:nvPr/>
        </p:nvPicPr>
        <p:blipFill>
          <a:blip r:embed="rId7" cstate="print"/>
          <a:srcRect/>
          <a:stretch>
            <a:fillRect/>
          </a:stretch>
        </p:blipFill>
        <p:spPr bwMode="auto">
          <a:xfrm>
            <a:off x="2362200" y="4370388"/>
            <a:ext cx="2259013" cy="2035175"/>
          </a:xfrm>
          <a:prstGeom prst="rect">
            <a:avLst/>
          </a:prstGeom>
          <a:noFill/>
          <a:ln w="9525">
            <a:noFill/>
            <a:miter lim="800000"/>
            <a:headEnd/>
            <a:tailEnd/>
          </a:ln>
        </p:spPr>
      </p:pic>
      <p:pic>
        <p:nvPicPr>
          <p:cNvPr id="21519" name="Picture 3" descr="C:\Users\majinold\Desktop\Cobra-Gold-14-Logo-150x150.gif"/>
          <p:cNvPicPr>
            <a:picLocks noChangeAspect="1" noChangeArrowheads="1"/>
          </p:cNvPicPr>
          <p:nvPr/>
        </p:nvPicPr>
        <p:blipFill>
          <a:blip r:embed="rId8" cstate="print"/>
          <a:srcRect/>
          <a:stretch>
            <a:fillRect/>
          </a:stretch>
        </p:blipFill>
        <p:spPr bwMode="auto">
          <a:xfrm>
            <a:off x="349250" y="4440238"/>
            <a:ext cx="1990725" cy="1965325"/>
          </a:xfrm>
          <a:prstGeom prst="rect">
            <a:avLst/>
          </a:prstGeom>
          <a:noFill/>
          <a:ln w="9525">
            <a:noFill/>
            <a:miter lim="800000"/>
            <a:headEnd/>
            <a:tailEnd/>
          </a:ln>
        </p:spPr>
      </p:pic>
      <p:sp>
        <p:nvSpPr>
          <p:cNvPr id="12" name="TextBox 6"/>
          <p:cNvSpPr txBox="1">
            <a:spLocks noChangeArrowheads="1"/>
          </p:cNvSpPr>
          <p:nvPr/>
        </p:nvSpPr>
        <p:spPr bwMode="auto">
          <a:xfrm>
            <a:off x="152400" y="6403975"/>
            <a:ext cx="4275138" cy="433388"/>
          </a:xfrm>
          <a:prstGeom prst="rect">
            <a:avLst/>
          </a:prstGeom>
          <a:solidFill>
            <a:srgbClr val="92D050"/>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215" b="1" dirty="0">
                <a:solidFill>
                  <a:schemeClr val="bg1"/>
                </a:solidFill>
                <a:ea typeface="ＭＳ Ｐゴシック" panose="020B0600070205080204" pitchFamily="34" charset="-128"/>
              </a:rPr>
              <a:t>Combined Training Exercises </a:t>
            </a:r>
          </a:p>
        </p:txBody>
      </p:sp>
      <p:grpSp>
        <p:nvGrpSpPr>
          <p:cNvPr id="3" name="Group 1"/>
          <p:cNvGrpSpPr>
            <a:grpSpLocks/>
          </p:cNvGrpSpPr>
          <p:nvPr/>
        </p:nvGrpSpPr>
        <p:grpSpPr bwMode="auto">
          <a:xfrm>
            <a:off x="0" y="665163"/>
            <a:ext cx="4818063" cy="3602037"/>
            <a:chOff x="0" y="664385"/>
            <a:chExt cx="4818063" cy="3602815"/>
          </a:xfrm>
        </p:grpSpPr>
        <p:grpSp>
          <p:nvGrpSpPr>
            <p:cNvPr id="51214" name="Group 4"/>
            <p:cNvGrpSpPr>
              <a:grpSpLocks/>
            </p:cNvGrpSpPr>
            <p:nvPr/>
          </p:nvGrpSpPr>
          <p:grpSpPr bwMode="auto">
            <a:xfrm>
              <a:off x="211138" y="665163"/>
              <a:ext cx="4606925" cy="3602037"/>
              <a:chOff x="211138" y="665163"/>
              <a:chExt cx="4606925" cy="3602037"/>
            </a:xfrm>
          </p:grpSpPr>
          <p:pic>
            <p:nvPicPr>
              <p:cNvPr id="51216" name="Picture 4" descr="E:\flight plan\agos 3.jpg"/>
              <p:cNvPicPr>
                <a:picLocks noChangeAspect="1" noChangeArrowheads="1"/>
              </p:cNvPicPr>
              <p:nvPr/>
            </p:nvPicPr>
            <p:blipFill>
              <a:blip r:embed="rId9" cstate="print"/>
              <a:srcRect/>
              <a:stretch>
                <a:fillRect/>
              </a:stretch>
            </p:blipFill>
            <p:spPr bwMode="auto">
              <a:xfrm>
                <a:off x="2611438" y="665163"/>
                <a:ext cx="2206625" cy="3602037"/>
              </a:xfrm>
              <a:prstGeom prst="rect">
                <a:avLst/>
              </a:prstGeom>
              <a:noFill/>
              <a:ln w="9525">
                <a:noFill/>
                <a:miter lim="800000"/>
                <a:headEnd/>
                <a:tailEnd/>
              </a:ln>
            </p:spPr>
          </p:pic>
          <p:sp>
            <p:nvSpPr>
              <p:cNvPr id="15" name="TextBox 4"/>
              <p:cNvSpPr txBox="1">
                <a:spLocks noChangeArrowheads="1"/>
              </p:cNvSpPr>
              <p:nvPr/>
            </p:nvSpPr>
            <p:spPr bwMode="auto">
              <a:xfrm>
                <a:off x="211138" y="3830544"/>
                <a:ext cx="4079875" cy="433481"/>
              </a:xfrm>
              <a:prstGeom prst="rect">
                <a:avLst/>
              </a:prstGeom>
              <a:solidFill>
                <a:srgbClr val="92D050"/>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215" b="1" dirty="0">
                    <a:solidFill>
                      <a:schemeClr val="bg1"/>
                    </a:solidFill>
                    <a:ea typeface="ＭＳ Ｐゴシック" panose="020B0600070205080204" pitchFamily="34" charset="-128"/>
                  </a:rPr>
                  <a:t>Unilateral Training Exercises </a:t>
                </a:r>
              </a:p>
            </p:txBody>
          </p:sp>
        </p:grpSp>
        <p:pic>
          <p:nvPicPr>
            <p:cNvPr id="51215" name="Picture 19" descr="airborne.jpg"/>
            <p:cNvPicPr>
              <a:picLocks noChangeAspect="1"/>
            </p:cNvPicPr>
            <p:nvPr/>
          </p:nvPicPr>
          <p:blipFill>
            <a:blip r:embed="rId10" cstate="print"/>
            <a:srcRect/>
            <a:stretch>
              <a:fillRect/>
            </a:stretch>
          </p:blipFill>
          <p:spPr bwMode="auto">
            <a:xfrm>
              <a:off x="0" y="664385"/>
              <a:ext cx="2590800" cy="3193676"/>
            </a:xfrm>
            <a:prstGeom prst="rect">
              <a:avLst/>
            </a:prstGeom>
            <a:noFill/>
            <a:ln w="9525">
              <a:noFill/>
              <a:miter lim="800000"/>
              <a:headEnd/>
              <a:tailEnd/>
            </a:ln>
          </p:spPr>
        </p:pic>
      </p:grpSp>
      <p:grpSp>
        <p:nvGrpSpPr>
          <p:cNvPr id="5" name="Group 24"/>
          <p:cNvGrpSpPr>
            <a:grpSpLocks/>
          </p:cNvGrpSpPr>
          <p:nvPr/>
        </p:nvGrpSpPr>
        <p:grpSpPr bwMode="auto">
          <a:xfrm>
            <a:off x="4800600" y="4289425"/>
            <a:ext cx="4419600" cy="2568575"/>
            <a:chOff x="4724400" y="4289425"/>
            <a:chExt cx="4419600" cy="2568575"/>
          </a:xfrm>
        </p:grpSpPr>
        <p:grpSp>
          <p:nvGrpSpPr>
            <p:cNvPr id="51210" name="Group 22"/>
            <p:cNvGrpSpPr>
              <a:grpSpLocks/>
            </p:cNvGrpSpPr>
            <p:nvPr/>
          </p:nvGrpSpPr>
          <p:grpSpPr bwMode="auto">
            <a:xfrm>
              <a:off x="4784725" y="4289425"/>
              <a:ext cx="4359275" cy="2568575"/>
              <a:chOff x="4784725" y="4289425"/>
              <a:chExt cx="4359275" cy="2568575"/>
            </a:xfrm>
          </p:grpSpPr>
          <p:pic>
            <p:nvPicPr>
              <p:cNvPr id="51212" name="Picture 13" descr="E:\flight plan\redflagak.jpg"/>
              <p:cNvPicPr>
                <a:picLocks noChangeAspect="1" noChangeArrowheads="1"/>
              </p:cNvPicPr>
              <p:nvPr/>
            </p:nvPicPr>
            <p:blipFill>
              <a:blip r:embed="rId11" cstate="print"/>
              <a:srcRect/>
              <a:stretch>
                <a:fillRect/>
              </a:stretch>
            </p:blipFill>
            <p:spPr bwMode="auto">
              <a:xfrm>
                <a:off x="4784725" y="4289425"/>
                <a:ext cx="4359275" cy="2568575"/>
              </a:xfrm>
              <a:prstGeom prst="rect">
                <a:avLst/>
              </a:prstGeom>
              <a:noFill/>
              <a:ln w="9525">
                <a:noFill/>
                <a:miter lim="800000"/>
                <a:headEnd/>
                <a:tailEnd/>
              </a:ln>
            </p:spPr>
          </p:pic>
          <p:pic>
            <p:nvPicPr>
              <p:cNvPr id="51213" name="Picture 21" descr="Red Flag.jpg"/>
              <p:cNvPicPr>
                <a:picLocks noChangeAspect="1"/>
              </p:cNvPicPr>
              <p:nvPr/>
            </p:nvPicPr>
            <p:blipFill>
              <a:blip r:embed="rId12" cstate="print"/>
              <a:srcRect/>
              <a:stretch>
                <a:fillRect/>
              </a:stretch>
            </p:blipFill>
            <p:spPr bwMode="auto">
              <a:xfrm>
                <a:off x="6240462" y="4653053"/>
                <a:ext cx="1447800" cy="1474124"/>
              </a:xfrm>
              <a:prstGeom prst="rect">
                <a:avLst/>
              </a:prstGeom>
              <a:noFill/>
              <a:ln w="9525">
                <a:noFill/>
                <a:miter lim="800000"/>
                <a:headEnd/>
                <a:tailEnd/>
              </a:ln>
            </p:spPr>
          </p:pic>
        </p:grpSp>
        <p:pic>
          <p:nvPicPr>
            <p:cNvPr id="51211" name="Picture 23" descr="AFD-111220-030.jpg"/>
            <p:cNvPicPr>
              <a:picLocks noChangeAspect="1"/>
            </p:cNvPicPr>
            <p:nvPr/>
          </p:nvPicPr>
          <p:blipFill>
            <a:blip r:embed="rId13" cstate="print"/>
            <a:srcRect/>
            <a:stretch>
              <a:fillRect/>
            </a:stretch>
          </p:blipFill>
          <p:spPr bwMode="auto">
            <a:xfrm>
              <a:off x="4724400" y="6172200"/>
              <a:ext cx="4419600" cy="685800"/>
            </a:xfrm>
            <a:prstGeom prst="rect">
              <a:avLst/>
            </a:prstGeom>
            <a:noFill/>
            <a:ln w="9525">
              <a:noFill/>
              <a:miter lim="800000"/>
              <a:headEnd/>
              <a:tailEnd/>
            </a:ln>
          </p:spPr>
        </p:pic>
      </p:grpSp>
      <p:sp>
        <p:nvSpPr>
          <p:cNvPr id="51209" name="Slide Number Placeholder 20"/>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D7810A61-118A-49F7-8C6C-F255AADCAA7F}" type="slidenum">
              <a:rPr lang="en-PH" smtClean="0"/>
              <a:pPr>
                <a:defRPr/>
              </a:pPr>
              <a:t>32</a:t>
            </a:fld>
            <a:endParaRPr lang="en-PH" smtClean="0"/>
          </a:p>
        </p:txBody>
      </p:sp>
    </p:spTree>
    <p:custDataLst>
      <p:tags r:id="rId1"/>
    </p:custDataLst>
  </p:cSld>
  <p:clrMapOvr>
    <a:masterClrMapping/>
  </p:clrMapOvr>
  <p:transition spd="med" advTm="59623">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lide(fromBottom)">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1519"/>
                                        </p:tgtEl>
                                        <p:attrNameLst>
                                          <p:attrName>style.visibility</p:attrName>
                                        </p:attrNameLst>
                                      </p:cBhvr>
                                      <p:to>
                                        <p:strVal val="visible"/>
                                      </p:to>
                                    </p:set>
                                    <p:animEffect transition="in" filter="fade">
                                      <p:cBhvr>
                                        <p:cTn id="22" dur="2000"/>
                                        <p:tgtEl>
                                          <p:spTgt spid="215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down)">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49530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FINANCE</a:t>
            </a:r>
          </a:p>
        </p:txBody>
      </p:sp>
      <p:sp>
        <p:nvSpPr>
          <p:cNvPr id="41" name="Rounded Rectangle 40"/>
          <p:cNvSpPr/>
          <p:nvPr/>
        </p:nvSpPr>
        <p:spPr>
          <a:xfrm>
            <a:off x="38100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DOCTRINES</a:t>
            </a:r>
          </a:p>
        </p:txBody>
      </p:sp>
      <p:sp>
        <p:nvSpPr>
          <p:cNvPr id="42" name="Rounded Rectangle 41"/>
          <p:cNvSpPr/>
          <p:nvPr/>
        </p:nvSpPr>
        <p:spPr>
          <a:xfrm>
            <a:off x="64008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BASE FACILITIES</a:t>
            </a:r>
          </a:p>
        </p:txBody>
      </p:sp>
      <p:sp>
        <p:nvSpPr>
          <p:cNvPr id="40" name="Rounded Rectangle 39"/>
          <p:cNvSpPr/>
          <p:nvPr/>
        </p:nvSpPr>
        <p:spPr>
          <a:xfrm>
            <a:off x="12192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HUMAN RESOURCE</a:t>
            </a:r>
          </a:p>
        </p:txBody>
      </p:sp>
      <p:sp>
        <p:nvSpPr>
          <p:cNvPr id="39" name="Rounded Rectangle 38"/>
          <p:cNvSpPr/>
          <p:nvPr/>
        </p:nvSpPr>
        <p:spPr>
          <a:xfrm>
            <a:off x="63865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EQUIPMENT</a:t>
            </a:r>
          </a:p>
          <a:p>
            <a:pPr algn="ctr" eaLnBrk="0" hangingPunct="0">
              <a:defRPr/>
            </a:pPr>
            <a:r>
              <a:rPr lang="en-PH" sz="1400" b="1" dirty="0">
                <a:solidFill>
                  <a:schemeClr val="tx1"/>
                </a:solidFill>
                <a:latin typeface="Arial Narrow" pitchFamily="34" charset="0"/>
                <a:cs typeface="FZYaoTi"/>
              </a:rPr>
              <a:t>AND</a:t>
            </a:r>
          </a:p>
          <a:p>
            <a:pPr algn="ctr" eaLnBrk="0" hangingPunct="0">
              <a:defRPr/>
            </a:pPr>
            <a:r>
              <a:rPr lang="en-PH" sz="1400" b="1" dirty="0">
                <a:solidFill>
                  <a:schemeClr val="tx1"/>
                </a:solidFill>
                <a:latin typeface="Arial Narrow" pitchFamily="34" charset="0"/>
                <a:cs typeface="FZYaoTi"/>
              </a:rPr>
              <a:t>RESEARCH &amp; DEVELOPMENT</a:t>
            </a:r>
          </a:p>
        </p:txBody>
      </p:sp>
      <p:sp>
        <p:nvSpPr>
          <p:cNvPr id="38" name="Rounded Rectangle 37"/>
          <p:cNvSpPr/>
          <p:nvPr/>
        </p:nvSpPr>
        <p:spPr>
          <a:xfrm>
            <a:off x="3790950"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TRAINING</a:t>
            </a:r>
          </a:p>
        </p:txBody>
      </p:sp>
      <p:sp>
        <p:nvSpPr>
          <p:cNvPr id="37" name="Rounded Rectangle 36"/>
          <p:cNvSpPr/>
          <p:nvPr/>
        </p:nvSpPr>
        <p:spPr>
          <a:xfrm>
            <a:off x="12049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ORGANIZATION</a:t>
            </a:r>
          </a:p>
        </p:txBody>
      </p:sp>
      <p:sp>
        <p:nvSpPr>
          <p:cNvPr id="43" name="Rounded Rectangle 42"/>
          <p:cNvSpPr/>
          <p:nvPr/>
        </p:nvSpPr>
        <p:spPr>
          <a:xfrm>
            <a:off x="23622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VALUES</a:t>
            </a:r>
          </a:p>
        </p:txBody>
      </p:sp>
      <p:grpSp>
        <p:nvGrpSpPr>
          <p:cNvPr id="52234" name="Group 24"/>
          <p:cNvGrpSpPr>
            <a:grpSpLocks/>
          </p:cNvGrpSpPr>
          <p:nvPr/>
        </p:nvGrpSpPr>
        <p:grpSpPr bwMode="auto">
          <a:xfrm>
            <a:off x="0" y="990600"/>
            <a:ext cx="1066800" cy="5049838"/>
            <a:chOff x="2" y="990600"/>
            <a:chExt cx="1066801" cy="5049371"/>
          </a:xfrm>
        </p:grpSpPr>
        <p:sp>
          <p:nvSpPr>
            <p:cNvPr id="9" name="Chevron 8"/>
            <p:cNvSpPr/>
            <p:nvPr/>
          </p:nvSpPr>
          <p:spPr>
            <a:xfrm rot="16200000">
              <a:off x="-492028" y="2576317"/>
              <a:ext cx="2050860" cy="1066801"/>
            </a:xfrm>
            <a:prstGeom prst="chevron">
              <a:avLst>
                <a:gd name="adj" fmla="val 38209"/>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Core Process</a:t>
              </a:r>
            </a:p>
          </p:txBody>
        </p:sp>
        <p:sp>
          <p:nvSpPr>
            <p:cNvPr id="10" name="Pentagon 9"/>
            <p:cNvSpPr/>
            <p:nvPr/>
          </p:nvSpPr>
          <p:spPr>
            <a:xfrm rot="16200000">
              <a:off x="-734099" y="4239069"/>
              <a:ext cx="2535004" cy="1066801"/>
            </a:xfrm>
            <a:prstGeom prst="homePlate">
              <a:avLst>
                <a:gd name="adj" fmla="val 39446"/>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Support Process</a:t>
              </a:r>
            </a:p>
          </p:txBody>
        </p:sp>
        <p:sp>
          <p:nvSpPr>
            <p:cNvPr id="11" name="Chevron 10"/>
            <p:cNvSpPr/>
            <p:nvPr/>
          </p:nvSpPr>
          <p:spPr>
            <a:xfrm rot="16200000">
              <a:off x="-315038" y="1305640"/>
              <a:ext cx="1696881" cy="1066801"/>
            </a:xfrm>
            <a:prstGeom prst="chevron">
              <a:avLst>
                <a:gd name="adj" fmla="val 39893"/>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Breakthrough</a:t>
              </a:r>
            </a:p>
          </p:txBody>
        </p:sp>
      </p:grpSp>
      <p:grpSp>
        <p:nvGrpSpPr>
          <p:cNvPr id="52235" name="Group 25"/>
          <p:cNvGrpSpPr>
            <a:grpSpLocks/>
          </p:cNvGrpSpPr>
          <p:nvPr/>
        </p:nvGrpSpPr>
        <p:grpSpPr bwMode="auto">
          <a:xfrm>
            <a:off x="533400" y="0"/>
            <a:ext cx="8610600" cy="914400"/>
            <a:chOff x="1066800" y="0"/>
            <a:chExt cx="8077200" cy="914400"/>
          </a:xfrm>
        </p:grpSpPr>
        <p:sp>
          <p:nvSpPr>
            <p:cNvPr id="5" name="Rectangle 4"/>
            <p:cNvSpPr/>
            <p:nvPr/>
          </p:nvSpPr>
          <p:spPr>
            <a:xfrm>
              <a:off x="6171638" y="0"/>
              <a:ext cx="2972362" cy="914400"/>
            </a:xfrm>
            <a:prstGeom prst="rect">
              <a:avLst/>
            </a:prstGeom>
            <a:solidFill>
              <a:srgbClr val="00206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solidFill>
                  <a:schemeClr val="bg1"/>
                </a:solidFill>
                <a:latin typeface="Arial Narrow" pitchFamily="34" charset="0"/>
              </a:endParaRPr>
            </a:p>
          </p:txBody>
        </p:sp>
        <p:sp>
          <p:nvSpPr>
            <p:cNvPr id="52246" name="TextBox 6"/>
            <p:cNvSpPr txBox="1">
              <a:spLocks noChangeArrowheads="1"/>
            </p:cNvSpPr>
            <p:nvPr/>
          </p:nvSpPr>
          <p:spPr bwMode="auto">
            <a:xfrm>
              <a:off x="6248400" y="76200"/>
              <a:ext cx="2766403" cy="707886"/>
            </a:xfrm>
            <a:prstGeom prst="rect">
              <a:avLst/>
            </a:prstGeom>
            <a:solidFill>
              <a:srgbClr val="002060"/>
            </a:solidFill>
            <a:ln w="9525">
              <a:solidFill>
                <a:srgbClr val="002060"/>
              </a:solidFill>
              <a:miter lim="800000"/>
              <a:headEnd/>
              <a:tailEnd/>
            </a:ln>
          </p:spPr>
          <p:txBody>
            <a:bodyPr>
              <a:spAutoFit/>
            </a:bodyPr>
            <a:lstStyle/>
            <a:p>
              <a:pPr algn="ctr" eaLnBrk="0" hangingPunct="0"/>
              <a:r>
                <a:rPr lang="en-US" sz="1600" b="1">
                  <a:solidFill>
                    <a:schemeClr val="bg1"/>
                  </a:solidFill>
                  <a:latin typeface="Arial Narrow" pitchFamily="34" charset="0"/>
                  <a:ea typeface="FZYaoTi" pitchFamily="2" charset="-122"/>
                </a:rPr>
                <a:t>Philippine Air Force</a:t>
              </a:r>
              <a:endParaRPr lang="en-US" sz="2400" b="1">
                <a:solidFill>
                  <a:schemeClr val="bg1"/>
                </a:solidFill>
                <a:latin typeface="Arial Narrow" pitchFamily="34" charset="0"/>
                <a:ea typeface="FZYaoTi" pitchFamily="2" charset="-122"/>
              </a:endParaRPr>
            </a:p>
            <a:p>
              <a:pPr algn="ctr" eaLnBrk="0" hangingPunct="0"/>
              <a:r>
                <a:rPr lang="en-US" sz="2400" b="1">
                  <a:solidFill>
                    <a:schemeClr val="bg1"/>
                  </a:solidFill>
                  <a:latin typeface="Arial Narrow" pitchFamily="34" charset="0"/>
                  <a:ea typeface="FZYaoTi" pitchFamily="2" charset="-122"/>
                </a:rPr>
                <a:t>FLIGHT PLAN 2022</a:t>
              </a:r>
            </a:p>
          </p:txBody>
        </p:sp>
        <p:sp>
          <p:nvSpPr>
            <p:cNvPr id="16" name="Rectangle 15"/>
            <p:cNvSpPr/>
            <p:nvPr/>
          </p:nvSpPr>
          <p:spPr>
            <a:xfrm>
              <a:off x="1066800" y="0"/>
              <a:ext cx="5104838" cy="914400"/>
            </a:xfrm>
            <a:prstGeom prst="rect">
              <a:avLst/>
            </a:prstGeom>
            <a:no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latin typeface="Arial Narrow" pitchFamily="34" charset="0"/>
              </a:endParaRPr>
            </a:p>
          </p:txBody>
        </p:sp>
        <p:sp>
          <p:nvSpPr>
            <p:cNvPr id="44063" name="Rectangle 16"/>
            <p:cNvSpPr>
              <a:spLocks noChangeArrowheads="1"/>
            </p:cNvSpPr>
            <p:nvPr/>
          </p:nvSpPr>
          <p:spPr bwMode="auto">
            <a:xfrm>
              <a:off x="1066800" y="152400"/>
              <a:ext cx="5104838" cy="731838"/>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0" hangingPunct="0">
                <a:lnSpc>
                  <a:spcPct val="80000"/>
                </a:lnSpc>
                <a:spcBef>
                  <a:spcPct val="0"/>
                </a:spcBef>
                <a:buFontTx/>
                <a:buNone/>
                <a:defRPr/>
              </a:pPr>
              <a:r>
                <a:rPr lang="en-PH" b="1" dirty="0" smtClean="0">
                  <a:effectLst>
                    <a:outerShdw blurRad="38100" dist="38100" dir="2700000" algn="tl">
                      <a:srgbClr val="000000">
                        <a:alpha val="43137"/>
                      </a:srgbClr>
                    </a:outerShdw>
                  </a:effectLst>
                  <a:latin typeface="Arial Narrow" panose="020B0606020202030204" pitchFamily="34" charset="0"/>
                  <a:ea typeface="FZYaoTi" pitchFamily="2" charset="-122"/>
                </a:rPr>
                <a:t>V</a:t>
              </a:r>
              <a:r>
                <a:rPr lang="en-PH" sz="2800" b="1" dirty="0" smtClean="0">
                  <a:effectLst>
                    <a:outerShdw blurRad="38100" dist="38100" dir="2700000" algn="tl">
                      <a:srgbClr val="000000">
                        <a:alpha val="43137"/>
                      </a:srgbClr>
                    </a:outerShdw>
                  </a:effectLst>
                  <a:latin typeface="Arial Narrow" panose="020B0606020202030204" pitchFamily="34" charset="0"/>
                  <a:ea typeface="FZYaoTi" pitchFamily="2" charset="-122"/>
                </a:rPr>
                <a:t>ISION    </a:t>
              </a: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 A professional and competent Air Force </a:t>
              </a:r>
            </a:p>
            <a:p>
              <a:pPr algn="ctr" eaLnBrk="0" hangingPunct="0">
                <a:lnSpc>
                  <a:spcPct val="80000"/>
                </a:lnSpc>
                <a:spcBef>
                  <a:spcPct val="0"/>
                </a:spcBef>
                <a:buFontTx/>
                <a:buNone/>
                <a:defRPr/>
              </a:pP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responsive to national security and development.</a:t>
              </a:r>
              <a:endParaRPr lang="en-US" sz="1800" dirty="0" smtClean="0">
                <a:effectLst>
                  <a:outerShdw blurRad="38100" dist="38100" dir="2700000" algn="tl">
                    <a:srgbClr val="000000">
                      <a:alpha val="43137"/>
                    </a:srgbClr>
                  </a:outerShdw>
                </a:effectLst>
                <a:latin typeface="Arial Narrow" panose="020B0606020202030204" pitchFamily="34" charset="0"/>
                <a:ea typeface="FZYaoTi" pitchFamily="2" charset="-122"/>
              </a:endParaRPr>
            </a:p>
          </p:txBody>
        </p:sp>
      </p:grpSp>
      <p:grpSp>
        <p:nvGrpSpPr>
          <p:cNvPr id="52236" name="Group 23"/>
          <p:cNvGrpSpPr>
            <a:grpSpLocks/>
          </p:cNvGrpSpPr>
          <p:nvPr/>
        </p:nvGrpSpPr>
        <p:grpSpPr bwMode="auto">
          <a:xfrm>
            <a:off x="0" y="6096000"/>
            <a:ext cx="9144000" cy="822325"/>
            <a:chOff x="0" y="6095998"/>
            <a:chExt cx="9144000" cy="822017"/>
          </a:xfrm>
        </p:grpSpPr>
        <p:sp>
          <p:nvSpPr>
            <p:cNvPr id="52243" name="TextBox 17"/>
            <p:cNvSpPr txBox="1">
              <a:spLocks noChangeArrowheads="1"/>
            </p:cNvSpPr>
            <p:nvPr/>
          </p:nvSpPr>
          <p:spPr bwMode="auto">
            <a:xfrm>
              <a:off x="5436096" y="6096003"/>
              <a:ext cx="3707904" cy="822012"/>
            </a:xfrm>
            <a:prstGeom prst="rect">
              <a:avLst/>
            </a:prstGeom>
            <a:solidFill>
              <a:srgbClr val="CC9900"/>
            </a:solidFill>
            <a:ln w="9525">
              <a:noFill/>
              <a:miter lim="800000"/>
              <a:headEnd/>
              <a:tailEnd/>
            </a:ln>
          </p:spPr>
          <p:txBody>
            <a:bodyPr>
              <a:spAutoFit/>
            </a:bodyPr>
            <a:lstStyle/>
            <a:p>
              <a:pPr algn="ctr" eaLnBrk="0" hangingPunct="0"/>
              <a:r>
                <a:rPr lang="en-SG" sz="1600" b="1">
                  <a:latin typeface="Arial Narrow" pitchFamily="34" charset="0"/>
                </a:rPr>
                <a:t>Core Values  </a:t>
              </a:r>
              <a:r>
                <a:rPr lang="en-PH" sz="1400" b="1">
                  <a:latin typeface="Arial Narrow" pitchFamily="34" charset="0"/>
                  <a:ea typeface="FZYaoTi" pitchFamily="2" charset="-122"/>
                </a:rPr>
                <a:t>Integrity </a:t>
              </a:r>
              <a:r>
                <a:rPr lang="en-PH" sz="1100" b="1">
                  <a:latin typeface="Arial Narrow" pitchFamily="34" charset="0"/>
                  <a:ea typeface="FZYaoTi" pitchFamily="2" charset="-122"/>
                </a:rPr>
                <a:t>◆</a:t>
              </a:r>
              <a:r>
                <a:rPr lang="en-PH" sz="1400" b="1">
                  <a:latin typeface="Arial Narrow" pitchFamily="34" charset="0"/>
                  <a:ea typeface="FZYaoTi" pitchFamily="2" charset="-122"/>
                </a:rPr>
                <a:t> Service Above Self  </a:t>
              </a:r>
            </a:p>
            <a:p>
              <a:pPr algn="ctr" eaLnBrk="0" hangingPunct="0"/>
              <a:r>
                <a:rPr lang="en-PH" sz="1200" b="1">
                  <a:latin typeface="Arial Narrow" pitchFamily="34" charset="0"/>
                  <a:ea typeface="FZYaoTi" pitchFamily="2" charset="-122"/>
                </a:rPr>
                <a:t>◆</a:t>
              </a:r>
              <a:r>
                <a:rPr lang="en-PH" sz="1400" b="1">
                  <a:latin typeface="Arial Narrow" pitchFamily="34" charset="0"/>
                  <a:ea typeface="FZYaoTi" pitchFamily="2" charset="-122"/>
                </a:rPr>
                <a:t> Teamwork </a:t>
              </a:r>
              <a:r>
                <a:rPr lang="en-PH" sz="1200" b="1">
                  <a:latin typeface="Arial Narrow" pitchFamily="34" charset="0"/>
                  <a:ea typeface="FZYaoTi" pitchFamily="2" charset="-122"/>
                </a:rPr>
                <a:t>◆  </a:t>
              </a:r>
              <a:r>
                <a:rPr lang="en-PH" sz="1400" b="1">
                  <a:latin typeface="Arial Narrow" pitchFamily="34" charset="0"/>
                  <a:ea typeface="FZYaoTi" pitchFamily="2" charset="-122"/>
                </a:rPr>
                <a:t>Excellence </a:t>
              </a:r>
              <a:r>
                <a:rPr lang="en-PH" sz="1200" b="1">
                  <a:latin typeface="Arial Narrow" pitchFamily="34" charset="0"/>
                  <a:ea typeface="FZYaoTi" pitchFamily="2" charset="-122"/>
                </a:rPr>
                <a:t>◆ </a:t>
              </a:r>
              <a:r>
                <a:rPr lang="en-PH" sz="1400" b="1">
                  <a:latin typeface="Arial Narrow" pitchFamily="34" charset="0"/>
                  <a:ea typeface="FZYaoTi" pitchFamily="2" charset="-122"/>
                </a:rPr>
                <a:t>Professionalism </a:t>
              </a:r>
            </a:p>
          </p:txBody>
        </p:sp>
        <p:sp>
          <p:nvSpPr>
            <p:cNvPr id="52244" name="TextBox 22"/>
            <p:cNvSpPr txBox="1">
              <a:spLocks noChangeArrowheads="1"/>
            </p:cNvSpPr>
            <p:nvPr/>
          </p:nvSpPr>
          <p:spPr bwMode="auto">
            <a:xfrm>
              <a:off x="0" y="6095998"/>
              <a:ext cx="5471592" cy="822012"/>
            </a:xfrm>
            <a:prstGeom prst="rect">
              <a:avLst/>
            </a:prstGeom>
            <a:solidFill>
              <a:srgbClr val="CC9900"/>
            </a:solidFill>
            <a:ln w="9525">
              <a:noFill/>
              <a:miter lim="800000"/>
              <a:headEnd/>
              <a:tailEnd/>
            </a:ln>
          </p:spPr>
          <p:txBody>
            <a:bodyPr>
              <a:spAutoFit/>
            </a:bodyPr>
            <a:lstStyle/>
            <a:p>
              <a:pPr algn="ctr" eaLnBrk="0" hangingPunct="0"/>
              <a:r>
                <a:rPr lang="en-SG" b="1">
                  <a:latin typeface="Arial Narrow" pitchFamily="34" charset="0"/>
                </a:rPr>
                <a:t>M</a:t>
              </a:r>
              <a:r>
                <a:rPr lang="en-SG" sz="1600" b="1">
                  <a:latin typeface="Arial Narrow" pitchFamily="34" charset="0"/>
                </a:rPr>
                <a:t>ISSION </a:t>
              </a:r>
              <a:r>
                <a:rPr lang="en-PH" sz="1400" b="1">
                  <a:latin typeface="Arial Narrow" pitchFamily="34" charset="0"/>
                  <a:ea typeface="FZYaoTi" pitchFamily="2" charset="-122"/>
                </a:rPr>
                <a:t>To organize, train, equip, maintain and provide forces to conduct prompt and sustained air operations to accomplish the AFP mission.</a:t>
              </a:r>
              <a:endParaRPr lang="en-PH" sz="1600" b="1">
                <a:latin typeface="Arial Narrow" pitchFamily="34" charset="0"/>
                <a:ea typeface="FZYaoTi" pitchFamily="2" charset="-122"/>
              </a:endParaRPr>
            </a:p>
          </p:txBody>
        </p:sp>
      </p:grpSp>
      <p:sp>
        <p:nvSpPr>
          <p:cNvPr id="27" name="Rectangle 26"/>
          <p:cNvSpPr/>
          <p:nvPr/>
        </p:nvSpPr>
        <p:spPr>
          <a:xfrm>
            <a:off x="1228790" y="1166618"/>
            <a:ext cx="7652941" cy="1368151"/>
          </a:xfrm>
          <a:prstGeom prst="rect">
            <a:avLst/>
          </a:prstGeom>
          <a:noFill/>
          <a:ln w="19050" cmpd="sng">
            <a:solidFill>
              <a:schemeClr val="tx2">
                <a:lumMod val="75000"/>
              </a:schemeClr>
            </a:solidFill>
            <a:prstDash val="sysDot"/>
          </a:ln>
          <a:effectLst/>
          <a:scene3d>
            <a:camera prst="orthographicFront">
              <a:rot lat="0" lon="0" rev="0"/>
            </a:camera>
            <a:lightRig rig="glow" dir="tl">
              <a:rot lat="0" lon="0" rev="1980000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600" dirty="0">
              <a:solidFill>
                <a:schemeClr val="accent2">
                  <a:lumMod val="20000"/>
                  <a:lumOff val="80000"/>
                </a:schemeClr>
              </a:solidFill>
              <a:latin typeface="Arial Narrow" pitchFamily="34" charset="0"/>
            </a:endParaRPr>
          </a:p>
        </p:txBody>
      </p:sp>
      <p:sp>
        <p:nvSpPr>
          <p:cNvPr id="28" name="Rounded Rectangle 27"/>
          <p:cNvSpPr/>
          <p:nvPr/>
        </p:nvSpPr>
        <p:spPr>
          <a:xfrm>
            <a:off x="2667000" y="1166813"/>
            <a:ext cx="4648200" cy="1368425"/>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b="1" dirty="0">
                <a:solidFill>
                  <a:schemeClr val="bg1"/>
                </a:solidFill>
                <a:latin typeface="Arial Narrow" pitchFamily="34" charset="0"/>
                <a:cs typeface="FZYaoTi"/>
              </a:rPr>
              <a:t>Build capability to detect, identify, intercept and neutralize intrusions in the PADIZ and West PH Sea from Area Readiness 4</a:t>
            </a:r>
          </a:p>
          <a:p>
            <a:pPr algn="ctr" eaLnBrk="0" hangingPunct="0">
              <a:defRPr/>
            </a:pPr>
            <a:r>
              <a:rPr lang="en-PH" b="1" dirty="0">
                <a:solidFill>
                  <a:schemeClr val="bg1"/>
                </a:solidFill>
                <a:latin typeface="Arial Narrow" pitchFamily="34" charset="0"/>
                <a:cs typeface="FZYaoTi"/>
              </a:rPr>
              <a:t>to Area Readiness 3 by 2022.</a:t>
            </a:r>
          </a:p>
        </p:txBody>
      </p:sp>
      <p:sp>
        <p:nvSpPr>
          <p:cNvPr id="6" name="Rectangle 5"/>
          <p:cNvSpPr/>
          <p:nvPr/>
        </p:nvSpPr>
        <p:spPr>
          <a:xfrm>
            <a:off x="0" y="0"/>
            <a:ext cx="9144000" cy="6858000"/>
          </a:xfrm>
          <a:prstGeom prst="rect">
            <a:avLst/>
          </a:prstGeom>
          <a:solidFill>
            <a:srgbClr val="B0C6E1">
              <a:alpha val="72000"/>
            </a:srgbClr>
          </a:solidFill>
        </p:spPr>
        <p:txBody>
          <a:bodyPr wrap="none" anchor="ctr">
            <a:spAutoFit/>
          </a:bodyPr>
          <a:lstStyle/>
          <a:p>
            <a:pPr algn="ctr" eaLnBrk="0" hangingPunct="0">
              <a:defRPr/>
            </a:pPr>
            <a:endParaRPr lang="en-US" sz="5400" dirty="0">
              <a:ln w="0"/>
              <a:solidFill>
                <a:schemeClr val="accent1"/>
              </a:solidFill>
              <a:effectLst>
                <a:outerShdw blurRad="38100" dist="25400" dir="5400000" algn="ctr" rotWithShape="0">
                  <a:srgbClr val="6E747A">
                    <a:alpha val="43000"/>
                  </a:srgbClr>
                </a:outerShdw>
              </a:effectLst>
            </a:endParaRPr>
          </a:p>
        </p:txBody>
      </p:sp>
      <p:sp>
        <p:nvSpPr>
          <p:cNvPr id="45" name="Rounded Rectangle 44"/>
          <p:cNvSpPr/>
          <p:nvPr/>
        </p:nvSpPr>
        <p:spPr>
          <a:xfrm>
            <a:off x="3505200" y="1371600"/>
            <a:ext cx="5594350" cy="3048000"/>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 typeface="Arial" panose="020B0604020202020204" pitchFamily="34" charset="0"/>
              <a:buNone/>
              <a:defRPr/>
            </a:pPr>
            <a:r>
              <a:rPr lang="en-US" sz="3600" b="1" spc="50" dirty="0">
                <a:ln w="11430"/>
                <a:solidFill>
                  <a:srgbClr val="000090"/>
                </a:solidFill>
                <a:effectLst>
                  <a:outerShdw blurRad="76200" dist="50800" dir="5400000" algn="tl" rotWithShape="0">
                    <a:srgbClr val="000000">
                      <a:alpha val="65000"/>
                    </a:srgbClr>
                  </a:outerShdw>
                </a:effectLst>
                <a:ea typeface="ヒラギノ角ゴ ProN W3"/>
                <a:cs typeface="Arial" pitchFamily="34" charset="0"/>
              </a:rPr>
              <a:t>Equipment and R&amp;D</a:t>
            </a:r>
          </a:p>
          <a:p>
            <a:pPr algn="ctr" eaLnBrk="0" hangingPunct="0">
              <a:defRPr/>
            </a:pPr>
            <a:r>
              <a:rPr lang="en-US" sz="3200" dirty="0">
                <a:solidFill>
                  <a:schemeClr val="tx1"/>
                </a:solidFill>
                <a:ea typeface="ＭＳ Ｐゴシック" panose="020B0600070205080204" pitchFamily="34" charset="-128"/>
              </a:rPr>
              <a:t>Acquire and upgrade air defense equipment complemented by research and development for Territorial Defense (TD)</a:t>
            </a:r>
          </a:p>
          <a:p>
            <a:pPr algn="ctr" eaLnBrk="0" hangingPunct="0">
              <a:defRPr/>
            </a:pPr>
            <a:r>
              <a:rPr lang="en-PH" sz="1200" dirty="0">
                <a:ea typeface="ＭＳ Ｐゴシック" panose="020B0600070205080204" pitchFamily="34" charset="-128"/>
              </a:rPr>
              <a:t>.</a:t>
            </a:r>
          </a:p>
        </p:txBody>
      </p:sp>
    </p:spTree>
  </p:cSld>
  <p:clrMapOvr>
    <a:masterClrMapping/>
  </p:clrMapOvr>
  <p:transition spd="med" advTm="1276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23" presetClass="entr" presetSubtype="16" fill="hold" grpId="0" nodeType="withEffect">
                                  <p:stCondLst>
                                    <p:cond delay="100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0" fill="hold"/>
                                        <p:tgtEl>
                                          <p:spTgt spid="45"/>
                                        </p:tgtEl>
                                        <p:attrNameLst>
                                          <p:attrName>ppt_w</p:attrName>
                                        </p:attrNameLst>
                                      </p:cBhvr>
                                      <p:tavLst>
                                        <p:tav tm="0">
                                          <p:val>
                                            <p:fltVal val="0"/>
                                          </p:val>
                                        </p:tav>
                                        <p:tav tm="100000">
                                          <p:val>
                                            <p:strVal val="#ppt_w"/>
                                          </p:val>
                                        </p:tav>
                                      </p:tavLst>
                                    </p:anim>
                                    <p:anim calcmode="lin" valueType="num">
                                      <p:cBhvr>
                                        <p:cTn id="11" dur="20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3"/>
          <p:cNvSpPr txBox="1">
            <a:spLocks noChangeArrowheads="1"/>
          </p:cNvSpPr>
          <p:nvPr/>
        </p:nvSpPr>
        <p:spPr bwMode="auto">
          <a:xfrm>
            <a:off x="1066800" y="1295400"/>
            <a:ext cx="3856038" cy="523220"/>
          </a:xfrm>
          <a:prstGeom prst="rect">
            <a:avLst/>
          </a:prstGeom>
          <a:solidFill>
            <a:schemeClr val="bg2">
              <a:alpha val="65000"/>
            </a:schemeClr>
          </a:solidFill>
          <a:effectLst>
            <a:softEdge rad="0"/>
          </a:effectLst>
        </p:spPr>
        <p:txBody>
          <a:bodyPr>
            <a:spAutoFit/>
          </a:bodyPr>
          <a:lstStyle>
            <a:defPPr>
              <a:defRPr lang="en-US"/>
            </a:defPPr>
            <a:lvl1pPr>
              <a:defRPr sz="2800">
                <a:ln>
                  <a:solidFill>
                    <a:schemeClr val="tx1"/>
                  </a:solidFill>
                </a:ln>
                <a:solidFill>
                  <a:schemeClr val="tx1">
                    <a:alpha val="35000"/>
                  </a:schemeClr>
                </a:solidFill>
                <a:ea typeface="ＭＳ Ｐゴシック" panose="020B0600070205080204" pitchFamily="34" charset="-128"/>
              </a:defRPr>
            </a:lvl1pPr>
          </a:lstStyle>
          <a:p>
            <a:pPr algn="ctr" eaLnBrk="0" hangingPunct="0">
              <a:defRPr/>
            </a:pPr>
            <a:r>
              <a:rPr lang="en-US" dirty="0"/>
              <a:t>Existing Platforms</a:t>
            </a:r>
          </a:p>
        </p:txBody>
      </p:sp>
      <p:grpSp>
        <p:nvGrpSpPr>
          <p:cNvPr id="2" name="Group 4"/>
          <p:cNvGrpSpPr>
            <a:grpSpLocks/>
          </p:cNvGrpSpPr>
          <p:nvPr/>
        </p:nvGrpSpPr>
        <p:grpSpPr bwMode="auto">
          <a:xfrm>
            <a:off x="6115050" y="4419600"/>
            <a:ext cx="3028950" cy="1847850"/>
            <a:chOff x="5505450" y="838200"/>
            <a:chExt cx="3028950" cy="1847910"/>
          </a:xfrm>
        </p:grpSpPr>
        <p:pic>
          <p:nvPicPr>
            <p:cNvPr id="53272" name="Picture 4"/>
            <p:cNvPicPr>
              <a:picLocks noChangeAspect="1" noChangeArrowheads="1"/>
            </p:cNvPicPr>
            <p:nvPr/>
          </p:nvPicPr>
          <p:blipFill>
            <a:blip r:embed="rId3" cstate="print"/>
            <a:srcRect/>
            <a:stretch>
              <a:fillRect/>
            </a:stretch>
          </p:blipFill>
          <p:spPr bwMode="auto">
            <a:xfrm>
              <a:off x="5505450" y="838200"/>
              <a:ext cx="3028950" cy="1828800"/>
            </a:xfrm>
            <a:prstGeom prst="rect">
              <a:avLst/>
            </a:prstGeom>
            <a:noFill/>
            <a:ln w="9525">
              <a:noFill/>
              <a:miter lim="800000"/>
              <a:headEnd/>
              <a:tailEnd/>
            </a:ln>
          </p:spPr>
        </p:pic>
        <p:sp>
          <p:nvSpPr>
            <p:cNvPr id="74775" name="TextBox 15"/>
            <p:cNvSpPr txBox="1">
              <a:spLocks noChangeArrowheads="1"/>
            </p:cNvSpPr>
            <p:nvPr/>
          </p:nvSpPr>
          <p:spPr bwMode="auto">
            <a:xfrm flipH="1">
              <a:off x="6364288" y="2286047"/>
              <a:ext cx="1408112" cy="400063"/>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sz="2000" b="1" dirty="0">
                  <a:solidFill>
                    <a:srgbClr val="FFFF00"/>
                  </a:solidFill>
                </a:rPr>
                <a:t>W-3 SOKOL</a:t>
              </a:r>
            </a:p>
          </p:txBody>
        </p:sp>
      </p:grpSp>
      <p:grpSp>
        <p:nvGrpSpPr>
          <p:cNvPr id="3" name="Group 7"/>
          <p:cNvGrpSpPr>
            <a:grpSpLocks/>
          </p:cNvGrpSpPr>
          <p:nvPr/>
        </p:nvGrpSpPr>
        <p:grpSpPr bwMode="auto">
          <a:xfrm>
            <a:off x="0" y="4343400"/>
            <a:ext cx="3048000" cy="1905000"/>
            <a:chOff x="533400" y="2819400"/>
            <a:chExt cx="3048000" cy="1905000"/>
          </a:xfrm>
        </p:grpSpPr>
        <p:pic>
          <p:nvPicPr>
            <p:cNvPr id="53270" name="Picture 5"/>
            <p:cNvPicPr>
              <a:picLocks noChangeAspect="1" noChangeArrowheads="1"/>
            </p:cNvPicPr>
            <p:nvPr/>
          </p:nvPicPr>
          <p:blipFill>
            <a:blip r:embed="rId4" cstate="print"/>
            <a:srcRect/>
            <a:stretch>
              <a:fillRect/>
            </a:stretch>
          </p:blipFill>
          <p:spPr bwMode="auto">
            <a:xfrm>
              <a:off x="533400" y="2819400"/>
              <a:ext cx="3048000" cy="1905000"/>
            </a:xfrm>
            <a:prstGeom prst="rect">
              <a:avLst/>
            </a:prstGeom>
            <a:noFill/>
            <a:ln w="9525">
              <a:noFill/>
              <a:miter lim="800000"/>
              <a:headEnd/>
              <a:tailEnd/>
            </a:ln>
          </p:spPr>
        </p:pic>
        <p:sp>
          <p:nvSpPr>
            <p:cNvPr id="74773" name="TextBox 13"/>
            <p:cNvSpPr txBox="1">
              <a:spLocks noChangeArrowheads="1"/>
            </p:cNvSpPr>
            <p:nvPr/>
          </p:nvSpPr>
          <p:spPr bwMode="auto">
            <a:xfrm flipH="1">
              <a:off x="1863725" y="4267200"/>
              <a:ext cx="1060450" cy="400050"/>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sz="2000" b="1" dirty="0">
                  <a:solidFill>
                    <a:srgbClr val="FFFF00"/>
                  </a:solidFill>
                </a:rPr>
                <a:t>UH-1</a:t>
              </a:r>
            </a:p>
          </p:txBody>
        </p:sp>
      </p:grpSp>
      <p:grpSp>
        <p:nvGrpSpPr>
          <p:cNvPr id="4" name="Group 5"/>
          <p:cNvGrpSpPr>
            <a:grpSpLocks/>
          </p:cNvGrpSpPr>
          <p:nvPr/>
        </p:nvGrpSpPr>
        <p:grpSpPr bwMode="auto">
          <a:xfrm>
            <a:off x="3048000" y="4343400"/>
            <a:ext cx="3048000" cy="1905000"/>
            <a:chOff x="5536442" y="2819400"/>
            <a:chExt cx="3048000" cy="1905000"/>
          </a:xfrm>
        </p:grpSpPr>
        <p:pic>
          <p:nvPicPr>
            <p:cNvPr id="53268" name="Picture 7" descr="C:\Users\pmso\Desktop\AIRCRAFT PIC\c130_001_20x30.jpg"/>
            <p:cNvPicPr>
              <a:picLocks noChangeAspect="1" noChangeArrowheads="1"/>
            </p:cNvPicPr>
            <p:nvPr/>
          </p:nvPicPr>
          <p:blipFill>
            <a:blip r:embed="rId5" cstate="print"/>
            <a:srcRect/>
            <a:stretch>
              <a:fillRect/>
            </a:stretch>
          </p:blipFill>
          <p:spPr bwMode="auto">
            <a:xfrm>
              <a:off x="5536442" y="2819400"/>
              <a:ext cx="3048000" cy="1905000"/>
            </a:xfrm>
            <a:prstGeom prst="rect">
              <a:avLst/>
            </a:prstGeom>
            <a:noFill/>
            <a:ln w="9525">
              <a:noFill/>
              <a:miter lim="800000"/>
              <a:headEnd/>
              <a:tailEnd/>
            </a:ln>
          </p:spPr>
        </p:pic>
        <p:sp>
          <p:nvSpPr>
            <p:cNvPr id="74771" name="TextBox 22"/>
            <p:cNvSpPr txBox="1">
              <a:spLocks noChangeArrowheads="1"/>
            </p:cNvSpPr>
            <p:nvPr/>
          </p:nvSpPr>
          <p:spPr bwMode="auto">
            <a:xfrm flipH="1">
              <a:off x="6246055" y="4267200"/>
              <a:ext cx="1042987" cy="400050"/>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sz="2000" b="1" dirty="0">
                  <a:solidFill>
                    <a:srgbClr val="FFFF00"/>
                  </a:solidFill>
                </a:rPr>
                <a:t>C-130</a:t>
              </a:r>
            </a:p>
          </p:txBody>
        </p:sp>
      </p:grpSp>
      <p:grpSp>
        <p:nvGrpSpPr>
          <p:cNvPr id="5" name="Group 6"/>
          <p:cNvGrpSpPr>
            <a:grpSpLocks/>
          </p:cNvGrpSpPr>
          <p:nvPr/>
        </p:nvGrpSpPr>
        <p:grpSpPr bwMode="auto">
          <a:xfrm>
            <a:off x="6096000" y="2514600"/>
            <a:ext cx="3048000" cy="1905000"/>
            <a:chOff x="5486400" y="4876800"/>
            <a:chExt cx="3048000" cy="1905000"/>
          </a:xfrm>
        </p:grpSpPr>
        <p:pic>
          <p:nvPicPr>
            <p:cNvPr id="53266" name="Picture 8" descr="C:\Users\pmso\Desktop\AIRCRAFT PIC\ov10_001_20x30.jpg"/>
            <p:cNvPicPr>
              <a:picLocks noChangeAspect="1" noChangeArrowheads="1"/>
            </p:cNvPicPr>
            <p:nvPr/>
          </p:nvPicPr>
          <p:blipFill>
            <a:blip r:embed="rId6" cstate="print"/>
            <a:srcRect/>
            <a:stretch>
              <a:fillRect/>
            </a:stretch>
          </p:blipFill>
          <p:spPr bwMode="auto">
            <a:xfrm>
              <a:off x="5486400" y="4876800"/>
              <a:ext cx="3048000" cy="1905000"/>
            </a:xfrm>
            <a:prstGeom prst="rect">
              <a:avLst/>
            </a:prstGeom>
            <a:noFill/>
            <a:ln w="9525">
              <a:noFill/>
              <a:miter lim="800000"/>
              <a:headEnd/>
              <a:tailEnd/>
            </a:ln>
          </p:spPr>
        </p:pic>
        <p:sp>
          <p:nvSpPr>
            <p:cNvPr id="74769" name="TextBox 23"/>
            <p:cNvSpPr txBox="1">
              <a:spLocks noChangeArrowheads="1"/>
            </p:cNvSpPr>
            <p:nvPr/>
          </p:nvSpPr>
          <p:spPr bwMode="auto">
            <a:xfrm flipH="1">
              <a:off x="6400800" y="6305550"/>
              <a:ext cx="1066800" cy="400050"/>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sz="2000" b="1" dirty="0">
                  <a:solidFill>
                    <a:srgbClr val="FFFF00"/>
                  </a:solidFill>
                </a:rPr>
                <a:t>OV-10</a:t>
              </a:r>
            </a:p>
          </p:txBody>
        </p:sp>
      </p:grpSp>
      <p:grpSp>
        <p:nvGrpSpPr>
          <p:cNvPr id="6" name="Group 9"/>
          <p:cNvGrpSpPr>
            <a:grpSpLocks/>
          </p:cNvGrpSpPr>
          <p:nvPr/>
        </p:nvGrpSpPr>
        <p:grpSpPr bwMode="auto">
          <a:xfrm>
            <a:off x="3048000" y="2540000"/>
            <a:ext cx="3048000" cy="1879600"/>
            <a:chOff x="914400" y="4705350"/>
            <a:chExt cx="3048000" cy="1820921"/>
          </a:xfrm>
        </p:grpSpPr>
        <p:pic>
          <p:nvPicPr>
            <p:cNvPr id="53264" name="Picture 15"/>
            <p:cNvPicPr>
              <a:picLocks noChangeAspect="1" noChangeArrowheads="1"/>
            </p:cNvPicPr>
            <p:nvPr/>
          </p:nvPicPr>
          <p:blipFill>
            <a:blip r:embed="rId7" cstate="print"/>
            <a:srcRect/>
            <a:stretch>
              <a:fillRect/>
            </a:stretch>
          </p:blipFill>
          <p:spPr bwMode="auto">
            <a:xfrm>
              <a:off x="914400" y="4705350"/>
              <a:ext cx="3048000" cy="1771650"/>
            </a:xfrm>
            <a:prstGeom prst="rect">
              <a:avLst/>
            </a:prstGeom>
            <a:noFill/>
            <a:ln w="9525">
              <a:noFill/>
              <a:miter lim="800000"/>
              <a:headEnd/>
              <a:tailEnd/>
            </a:ln>
          </p:spPr>
        </p:pic>
        <p:sp>
          <p:nvSpPr>
            <p:cNvPr id="26" name="TextBox 25"/>
            <p:cNvSpPr txBox="1">
              <a:spLocks noChangeArrowheads="1"/>
            </p:cNvSpPr>
            <p:nvPr/>
          </p:nvSpPr>
          <p:spPr bwMode="auto">
            <a:xfrm flipH="1">
              <a:off x="1828800" y="6138710"/>
              <a:ext cx="1492250" cy="387561"/>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fontAlgn="auto" hangingPunct="0">
                <a:spcBef>
                  <a:spcPts val="0"/>
                </a:spcBef>
                <a:spcAft>
                  <a:spcPts val="0"/>
                </a:spcAft>
                <a:defRPr/>
              </a:pPr>
              <a:r>
                <a:rPr lang="en-PH" sz="2000" b="1" dirty="0">
                  <a:solidFill>
                    <a:srgbClr val="FFFF00"/>
                  </a:solidFill>
                  <a:effectLst>
                    <a:outerShdw blurRad="38100" dist="38100" dir="2700000" algn="tl">
                      <a:srgbClr val="000000">
                        <a:alpha val="43137"/>
                      </a:srgbClr>
                    </a:outerShdw>
                  </a:effectLst>
                  <a:ea typeface="ＭＳ Ｐゴシック" panose="020B0600070205080204" pitchFamily="34" charset="-128"/>
                </a:rPr>
                <a:t>MG520</a:t>
              </a:r>
            </a:p>
          </p:txBody>
        </p:sp>
      </p:grpSp>
      <p:grpSp>
        <p:nvGrpSpPr>
          <p:cNvPr id="7" name="Group 24"/>
          <p:cNvGrpSpPr>
            <a:grpSpLocks/>
          </p:cNvGrpSpPr>
          <p:nvPr/>
        </p:nvGrpSpPr>
        <p:grpSpPr bwMode="auto">
          <a:xfrm>
            <a:off x="6096000" y="609600"/>
            <a:ext cx="3048000" cy="1981200"/>
            <a:chOff x="6096000" y="609600"/>
            <a:chExt cx="3048000" cy="1981200"/>
          </a:xfrm>
        </p:grpSpPr>
        <p:pic>
          <p:nvPicPr>
            <p:cNvPr id="53262" name="Picture 19"/>
            <p:cNvPicPr>
              <a:picLocks noChangeAspect="1" noChangeArrowheads="1"/>
            </p:cNvPicPr>
            <p:nvPr/>
          </p:nvPicPr>
          <p:blipFill>
            <a:blip r:embed="rId8" cstate="print"/>
            <a:srcRect/>
            <a:stretch>
              <a:fillRect/>
            </a:stretch>
          </p:blipFill>
          <p:spPr bwMode="auto">
            <a:xfrm>
              <a:off x="6096000" y="609600"/>
              <a:ext cx="3048000" cy="1981200"/>
            </a:xfrm>
            <a:prstGeom prst="rect">
              <a:avLst/>
            </a:prstGeom>
            <a:noFill/>
            <a:ln w="9525">
              <a:noFill/>
              <a:miter lim="800000"/>
              <a:headEnd/>
              <a:tailEnd/>
            </a:ln>
          </p:spPr>
        </p:pic>
        <p:sp>
          <p:nvSpPr>
            <p:cNvPr id="74765" name="TextBox 26"/>
            <p:cNvSpPr txBox="1">
              <a:spLocks noChangeArrowheads="1"/>
            </p:cNvSpPr>
            <p:nvPr/>
          </p:nvSpPr>
          <p:spPr bwMode="auto">
            <a:xfrm flipH="1">
              <a:off x="7162800" y="2101850"/>
              <a:ext cx="963613" cy="400050"/>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sz="2000" b="1" dirty="0">
                  <a:solidFill>
                    <a:srgbClr val="FFFF00"/>
                  </a:solidFill>
                </a:rPr>
                <a:t>S-211</a:t>
              </a:r>
            </a:p>
          </p:txBody>
        </p:sp>
      </p:grpSp>
      <p:sp>
        <p:nvSpPr>
          <p:cNvPr id="23" name="Title 22"/>
          <p:cNvSpPr>
            <a:spLocks noGrp="1"/>
          </p:cNvSpPr>
          <p:nvPr>
            <p:ph type="title"/>
          </p:nvPr>
        </p:nvSpPr>
        <p:spPr/>
        <p:txBody>
          <a:bodyPr/>
          <a:lstStyle/>
          <a:p>
            <a:pPr>
              <a:defRPr/>
            </a:pPr>
            <a:r>
              <a:rPr smtClean="0">
                <a:latin typeface="Cambria"/>
                <a:ea typeface="MS PGothic" pitchFamily="34" charset="-128"/>
                <a:cs typeface="Cambria"/>
              </a:rPr>
              <a:t>Equipment</a:t>
            </a:r>
            <a:endParaRPr>
              <a:latin typeface="Cambria"/>
              <a:ea typeface="MS PGothic" pitchFamily="34" charset="-128"/>
              <a:cs typeface="Cambria"/>
            </a:endParaRPr>
          </a:p>
        </p:txBody>
      </p:sp>
      <p:grpSp>
        <p:nvGrpSpPr>
          <p:cNvPr id="8" name="Group 24"/>
          <p:cNvGrpSpPr>
            <a:grpSpLocks/>
          </p:cNvGrpSpPr>
          <p:nvPr/>
        </p:nvGrpSpPr>
        <p:grpSpPr bwMode="auto">
          <a:xfrm>
            <a:off x="0" y="2514600"/>
            <a:ext cx="3048000" cy="1819275"/>
            <a:chOff x="0" y="2514600"/>
            <a:chExt cx="3048000" cy="1819275"/>
          </a:xfrm>
        </p:grpSpPr>
        <p:pic>
          <p:nvPicPr>
            <p:cNvPr id="53260" name="Picture 26" descr="f27.jpg"/>
            <p:cNvPicPr>
              <a:picLocks noChangeAspect="1"/>
            </p:cNvPicPr>
            <p:nvPr/>
          </p:nvPicPr>
          <p:blipFill>
            <a:blip r:embed="rId9" cstate="print"/>
            <a:srcRect/>
            <a:stretch>
              <a:fillRect/>
            </a:stretch>
          </p:blipFill>
          <p:spPr bwMode="auto">
            <a:xfrm>
              <a:off x="0" y="2514600"/>
              <a:ext cx="3048000" cy="1819275"/>
            </a:xfrm>
            <a:prstGeom prst="rect">
              <a:avLst/>
            </a:prstGeom>
            <a:noFill/>
            <a:ln w="9525">
              <a:noFill/>
              <a:miter lim="800000"/>
              <a:headEnd/>
              <a:tailEnd/>
            </a:ln>
          </p:spPr>
        </p:pic>
        <p:sp>
          <p:nvSpPr>
            <p:cNvPr id="28" name="TextBox 8"/>
            <p:cNvSpPr txBox="1">
              <a:spLocks noChangeArrowheads="1"/>
            </p:cNvSpPr>
            <p:nvPr/>
          </p:nvSpPr>
          <p:spPr bwMode="auto">
            <a:xfrm flipH="1">
              <a:off x="914400" y="3810000"/>
              <a:ext cx="1501775" cy="400050"/>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sz="2000" b="1" dirty="0">
                  <a:solidFill>
                    <a:srgbClr val="FFFF00"/>
                  </a:solidFill>
                </a:rPr>
                <a:t>F27-500</a:t>
              </a:r>
            </a:p>
          </p:txBody>
        </p:sp>
      </p:grpSp>
      <p:sp>
        <p:nvSpPr>
          <p:cNvPr id="53259" name="Slide Number Placeholder 28"/>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57E7DA8D-1D02-45D7-A754-EB918047E8CC}" type="slidenum">
              <a:rPr lang="en-PH" smtClean="0"/>
              <a:pPr>
                <a:defRPr/>
              </a:pPr>
              <a:t>34</a:t>
            </a:fld>
            <a:endParaRPr lang="en-PH" smtClean="0"/>
          </a:p>
        </p:txBody>
      </p:sp>
    </p:spTree>
  </p:cSld>
  <p:clrMapOvr>
    <a:masterClrMapping/>
  </p:clrMapOvr>
  <p:transition spd="med" advTm="9235">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par>
                          <p:cTn id="24" fill="hold" nodeType="afterGroup">
                            <p:stCondLst>
                              <p:cond delay="2500"/>
                            </p:stCondLst>
                            <p:childTnLst>
                              <p:par>
                                <p:cTn id="25" presetID="22" presetClass="entr" presetSubtype="1"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par>
                          <p:cTn id="28" fill="hold" nodeType="afterGroup">
                            <p:stCondLst>
                              <p:cond delay="3000"/>
                            </p:stCondLst>
                            <p:childTnLst>
                              <p:par>
                                <p:cTn id="29" presetID="22" presetClass="entr" presetSubtype="1"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up)">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p>
            <a:pPr>
              <a:defRPr/>
            </a:pPr>
            <a:r>
              <a:rPr lang="en-US">
                <a:latin typeface="Cambria"/>
                <a:ea typeface="MS PGothic" pitchFamily="34" charset="-128"/>
                <a:cs typeface="Cambria"/>
              </a:rPr>
              <a:t>On-Going Acquisitions</a:t>
            </a:r>
          </a:p>
        </p:txBody>
      </p:sp>
      <p:sp>
        <p:nvSpPr>
          <p:cNvPr id="4" name="Rectangle 3"/>
          <p:cNvSpPr>
            <a:spLocks noChangeArrowheads="1"/>
          </p:cNvSpPr>
          <p:nvPr/>
        </p:nvSpPr>
        <p:spPr bwMode="auto">
          <a:xfrm>
            <a:off x="23371" y="3395663"/>
            <a:ext cx="9044429" cy="335532"/>
          </a:xfrm>
          <a:prstGeom prst="rect">
            <a:avLst/>
          </a:prstGeom>
          <a:solidFill>
            <a:srgbClr val="FFC000"/>
          </a:solidFill>
          <a:ln w="9525">
            <a:solidFill>
              <a:schemeClr val="tx1"/>
            </a:solidFill>
            <a:miter lim="800000"/>
            <a:headEnd/>
            <a:tailEnd/>
          </a:ln>
          <a:effectLst/>
          <a:scene3d>
            <a:camera prst="orthographicFront"/>
            <a:lightRig rig="threePt" dir="t"/>
          </a:scene3d>
          <a:sp3d>
            <a:bevelT w="139700" h="139700" prst="divot"/>
          </a:sp3d>
        </p:spPr>
        <p:txBody>
          <a:bodyPr wrap="none" anchor="ctr"/>
          <a:lstStyle/>
          <a:p>
            <a:pPr eaLnBrk="0" hangingPunct="0">
              <a:defRPr/>
            </a:pPr>
            <a:endParaRPr lang="en-PH">
              <a:latin typeface="Century Gothic" pitchFamily="34" charset="0"/>
              <a:ea typeface="ＭＳ Ｐゴシック" panose="020B0600070205080204" pitchFamily="34" charset="-128"/>
            </a:endParaRPr>
          </a:p>
        </p:txBody>
      </p:sp>
      <p:sp>
        <p:nvSpPr>
          <p:cNvPr id="54278" name="Text Box 4"/>
          <p:cNvSpPr txBox="1">
            <a:spLocks noChangeArrowheads="1"/>
          </p:cNvSpPr>
          <p:nvPr/>
        </p:nvSpPr>
        <p:spPr bwMode="auto">
          <a:xfrm>
            <a:off x="0" y="3395663"/>
            <a:ext cx="1295400" cy="339725"/>
          </a:xfrm>
          <a:prstGeom prst="rect">
            <a:avLst/>
          </a:prstGeom>
          <a:noFill/>
          <a:ln w="9525">
            <a:noFill/>
            <a:miter lim="800000"/>
            <a:headEnd/>
            <a:tailEnd/>
          </a:ln>
        </p:spPr>
        <p:txBody>
          <a:bodyPr>
            <a:spAutoFit/>
          </a:bodyPr>
          <a:lstStyle/>
          <a:p>
            <a:pPr algn="ctr" eaLnBrk="0" hangingPunct="0"/>
            <a:r>
              <a:rPr lang="en-US" altLang="zh-CN" sz="1600">
                <a:latin typeface="Century Gothic" pitchFamily="34" charset="0"/>
              </a:rPr>
              <a:t>2014</a:t>
            </a:r>
          </a:p>
        </p:txBody>
      </p:sp>
      <p:sp>
        <p:nvSpPr>
          <p:cNvPr id="54279" name="Text Box 4"/>
          <p:cNvSpPr txBox="1">
            <a:spLocks noChangeArrowheads="1"/>
          </p:cNvSpPr>
          <p:nvPr/>
        </p:nvSpPr>
        <p:spPr bwMode="auto">
          <a:xfrm>
            <a:off x="3475038" y="3395663"/>
            <a:ext cx="639762" cy="338137"/>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2015</a:t>
            </a:r>
          </a:p>
        </p:txBody>
      </p:sp>
      <p:sp>
        <p:nvSpPr>
          <p:cNvPr id="54280" name="Text Box 4"/>
          <p:cNvSpPr txBox="1">
            <a:spLocks noChangeArrowheads="1"/>
          </p:cNvSpPr>
          <p:nvPr/>
        </p:nvSpPr>
        <p:spPr bwMode="auto">
          <a:xfrm>
            <a:off x="7818438" y="3398838"/>
            <a:ext cx="639762" cy="338137"/>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2016</a:t>
            </a:r>
          </a:p>
        </p:txBody>
      </p:sp>
      <p:pic>
        <p:nvPicPr>
          <p:cNvPr id="25" name="Picture 15" descr="narashino02_25"/>
          <p:cNvPicPr>
            <a:picLocks noGrp="1" noChangeArrowheads="1"/>
          </p:cNvPicPr>
          <p:nvPr/>
        </p:nvPicPr>
        <p:blipFill>
          <a:blip r:embed="rId3" cstate="print"/>
          <a:srcRect l="18446" r="7770" b="17819"/>
          <a:stretch>
            <a:fillRect/>
          </a:stretch>
        </p:blipFill>
        <p:spPr bwMode="auto">
          <a:xfrm>
            <a:off x="0" y="2209800"/>
            <a:ext cx="2017713" cy="1074738"/>
          </a:xfrm>
          <a:prstGeom prst="rect">
            <a:avLst/>
          </a:prstGeom>
          <a:noFill/>
          <a:ln w="9525">
            <a:noFill/>
            <a:miter lim="800000"/>
            <a:headEnd/>
            <a:tailEnd/>
          </a:ln>
        </p:spPr>
      </p:pic>
      <p:sp>
        <p:nvSpPr>
          <p:cNvPr id="26" name="TextBox 10"/>
          <p:cNvSpPr txBox="1">
            <a:spLocks noChangeArrowheads="1"/>
          </p:cNvSpPr>
          <p:nvPr/>
        </p:nvSpPr>
        <p:spPr bwMode="auto">
          <a:xfrm flipH="1">
            <a:off x="1295400" y="2971800"/>
            <a:ext cx="835025" cy="369888"/>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b="1" dirty="0">
                <a:solidFill>
                  <a:srgbClr val="FFFF00"/>
                </a:solidFill>
              </a:rPr>
              <a:t>UH-1</a:t>
            </a:r>
          </a:p>
        </p:txBody>
      </p:sp>
      <p:sp>
        <p:nvSpPr>
          <p:cNvPr id="27" name="Rectangle 26"/>
          <p:cNvSpPr/>
          <p:nvPr/>
        </p:nvSpPr>
        <p:spPr bwMode="auto">
          <a:xfrm>
            <a:off x="0" y="1828800"/>
            <a:ext cx="1431925" cy="369888"/>
          </a:xfrm>
          <a:prstGeom prst="rect">
            <a:avLst/>
          </a:prstGeom>
          <a:solidFill>
            <a:schemeClr val="accent1">
              <a:lumMod val="20000"/>
              <a:lumOff val="80000"/>
            </a:schemeClr>
          </a:solidFill>
        </p:spPr>
        <p:txBody>
          <a:bodyPr anchor="ctr">
            <a:spAutoFit/>
          </a:bodyPr>
          <a:lstStyle/>
          <a:p>
            <a:pPr algn="ctr" eaLnBrk="0" hangingPunct="0">
              <a:defRPr/>
            </a:pPr>
            <a:r>
              <a:rPr lang="en-PH" dirty="0">
                <a:ln w="0"/>
                <a:solidFill>
                  <a:schemeClr val="accent1"/>
                </a:solidFill>
                <a:effectLst>
                  <a:outerShdw blurRad="38100" dist="25400" dir="5400000" algn="ctr" rotWithShape="0">
                    <a:srgbClr val="6E747A">
                      <a:alpha val="43000"/>
                    </a:srgbClr>
                  </a:outerShdw>
                </a:effectLst>
                <a:ea typeface="ＭＳ Ｐゴシック" panose="020B0600070205080204" pitchFamily="34" charset="-128"/>
              </a:rPr>
              <a:t>Sep 2014</a:t>
            </a:r>
          </a:p>
        </p:txBody>
      </p:sp>
      <p:grpSp>
        <p:nvGrpSpPr>
          <p:cNvPr id="3" name="Group 28"/>
          <p:cNvGrpSpPr>
            <a:grpSpLocks/>
          </p:cNvGrpSpPr>
          <p:nvPr/>
        </p:nvGrpSpPr>
        <p:grpSpPr bwMode="auto">
          <a:xfrm>
            <a:off x="685800" y="3733800"/>
            <a:ext cx="2667000" cy="2209800"/>
            <a:chOff x="8915400" y="2420177"/>
            <a:chExt cx="3124200" cy="2106445"/>
          </a:xfrm>
        </p:grpSpPr>
        <p:grpSp>
          <p:nvGrpSpPr>
            <p:cNvPr id="54310" name="Group 11"/>
            <p:cNvGrpSpPr>
              <a:grpSpLocks/>
            </p:cNvGrpSpPr>
            <p:nvPr/>
          </p:nvGrpSpPr>
          <p:grpSpPr bwMode="auto">
            <a:xfrm flipH="1">
              <a:off x="8915400" y="2431296"/>
              <a:ext cx="3124200" cy="2095326"/>
              <a:chOff x="940633" y="3182633"/>
              <a:chExt cx="3707567" cy="2363574"/>
            </a:xfrm>
          </p:grpSpPr>
          <p:pic>
            <p:nvPicPr>
              <p:cNvPr id="54312" name="Picture 11" descr="http://www.airventure.de/helidays05/B_Helidays_05_Agusta_109_Nr_6.jpg"/>
              <p:cNvPicPr>
                <a:picLocks noChangeAspect="1" noChangeArrowheads="1"/>
              </p:cNvPicPr>
              <p:nvPr/>
            </p:nvPicPr>
            <p:blipFill>
              <a:blip r:embed="rId4" cstate="print"/>
              <a:srcRect l="8197" t="8549" b="7034"/>
              <a:stretch>
                <a:fillRect/>
              </a:stretch>
            </p:blipFill>
            <p:spPr bwMode="auto">
              <a:xfrm>
                <a:off x="940633" y="3182633"/>
                <a:ext cx="3707567" cy="2235202"/>
              </a:xfrm>
              <a:prstGeom prst="rect">
                <a:avLst/>
              </a:prstGeom>
              <a:noFill/>
              <a:ln w="9525">
                <a:noFill/>
                <a:miter lim="800000"/>
                <a:headEnd/>
                <a:tailEnd/>
              </a:ln>
            </p:spPr>
          </p:pic>
          <p:sp>
            <p:nvSpPr>
              <p:cNvPr id="76827" name="TextBox 8"/>
              <p:cNvSpPr txBox="1">
                <a:spLocks noChangeArrowheads="1"/>
              </p:cNvSpPr>
              <p:nvPr/>
            </p:nvSpPr>
            <p:spPr bwMode="auto">
              <a:xfrm flipH="1">
                <a:off x="1534284" y="4991439"/>
                <a:ext cx="2215713" cy="554768"/>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b="1" dirty="0">
                    <a:solidFill>
                      <a:srgbClr val="FFFF00"/>
                    </a:solidFill>
                  </a:rPr>
                  <a:t>AW-109P</a:t>
                </a:r>
              </a:p>
            </p:txBody>
          </p:sp>
        </p:grpSp>
        <p:sp>
          <p:nvSpPr>
            <p:cNvPr id="30" name="Rectangle 29"/>
            <p:cNvSpPr/>
            <p:nvPr/>
          </p:nvSpPr>
          <p:spPr bwMode="auto">
            <a:xfrm>
              <a:off x="8915400" y="2420177"/>
              <a:ext cx="1999117" cy="446409"/>
            </a:xfrm>
            <a:prstGeom prst="rect">
              <a:avLst/>
            </a:prstGeom>
            <a:solidFill>
              <a:schemeClr val="accent1">
                <a:lumMod val="20000"/>
                <a:lumOff val="80000"/>
              </a:schemeClr>
            </a:solidFill>
          </p:spPr>
          <p:txBody>
            <a:bodyPr anchor="ctr">
              <a:spAutoFit/>
            </a:bodyPr>
            <a:lstStyle/>
            <a:p>
              <a:pPr algn="ctr" eaLnBrk="0" hangingPunct="0">
                <a:defRPr/>
              </a:pPr>
              <a:r>
                <a:rPr lang="en-PH" dirty="0">
                  <a:ln w="0"/>
                  <a:solidFill>
                    <a:schemeClr val="accent1"/>
                  </a:solidFill>
                  <a:effectLst>
                    <a:outerShdw blurRad="38100" dist="25400" dir="5400000" algn="ctr" rotWithShape="0">
                      <a:srgbClr val="6E747A">
                        <a:alpha val="43000"/>
                      </a:srgbClr>
                    </a:outerShdw>
                  </a:effectLst>
                  <a:ea typeface="ＭＳ Ｐゴシック" panose="020B0600070205080204" pitchFamily="34" charset="-128"/>
                </a:rPr>
                <a:t>Jan 2015</a:t>
              </a:r>
            </a:p>
          </p:txBody>
        </p:sp>
      </p:grpSp>
      <p:grpSp>
        <p:nvGrpSpPr>
          <p:cNvPr id="6" name="Group 9"/>
          <p:cNvGrpSpPr>
            <a:grpSpLocks/>
          </p:cNvGrpSpPr>
          <p:nvPr/>
        </p:nvGrpSpPr>
        <p:grpSpPr bwMode="auto">
          <a:xfrm>
            <a:off x="2133600" y="1905000"/>
            <a:ext cx="2133600" cy="1414463"/>
            <a:chOff x="3200400" y="1696634"/>
            <a:chExt cx="2895600" cy="1624890"/>
          </a:xfrm>
        </p:grpSpPr>
        <p:grpSp>
          <p:nvGrpSpPr>
            <p:cNvPr id="54306" name="Group 12"/>
            <p:cNvGrpSpPr>
              <a:grpSpLocks/>
            </p:cNvGrpSpPr>
            <p:nvPr/>
          </p:nvGrpSpPr>
          <p:grpSpPr bwMode="auto">
            <a:xfrm flipH="1">
              <a:off x="3200400" y="1696634"/>
              <a:ext cx="2895600" cy="1624890"/>
              <a:chOff x="5511022" y="3657600"/>
              <a:chExt cx="2902728" cy="1688123"/>
            </a:xfrm>
          </p:grpSpPr>
          <p:pic>
            <p:nvPicPr>
              <p:cNvPr id="54308" name="Picture 23"/>
              <p:cNvPicPr>
                <a:picLocks noChangeAspect="1" noChangeArrowheads="1"/>
              </p:cNvPicPr>
              <p:nvPr/>
            </p:nvPicPr>
            <p:blipFill>
              <a:blip r:embed="rId5" cstate="print"/>
              <a:srcRect l="3357" t="19048" b="15019"/>
              <a:stretch>
                <a:fillRect/>
              </a:stretch>
            </p:blipFill>
            <p:spPr bwMode="auto">
              <a:xfrm>
                <a:off x="5511022" y="3657600"/>
                <a:ext cx="2902728" cy="1688123"/>
              </a:xfrm>
              <a:prstGeom prst="rect">
                <a:avLst/>
              </a:prstGeom>
              <a:noFill/>
              <a:ln w="9525">
                <a:noFill/>
                <a:miter lim="800000"/>
                <a:headEnd/>
                <a:tailEnd/>
              </a:ln>
            </p:spPr>
          </p:pic>
          <p:sp>
            <p:nvSpPr>
              <p:cNvPr id="76823" name="TextBox 9"/>
              <p:cNvSpPr txBox="1">
                <a:spLocks noChangeArrowheads="1"/>
              </p:cNvSpPr>
              <p:nvPr/>
            </p:nvSpPr>
            <p:spPr bwMode="auto">
              <a:xfrm flipH="1">
                <a:off x="6184870" y="4896693"/>
                <a:ext cx="1799086" cy="441451"/>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b="1" dirty="0">
                    <a:solidFill>
                      <a:srgbClr val="FFFF00"/>
                    </a:solidFill>
                  </a:rPr>
                  <a:t>NC-212i</a:t>
                </a:r>
              </a:p>
            </p:txBody>
          </p:sp>
        </p:grpSp>
        <p:sp>
          <p:nvSpPr>
            <p:cNvPr id="35" name="Rectangle 34"/>
            <p:cNvSpPr/>
            <p:nvPr/>
          </p:nvSpPr>
          <p:spPr bwMode="auto">
            <a:xfrm>
              <a:off x="3200400" y="1711223"/>
              <a:ext cx="1669711" cy="424916"/>
            </a:xfrm>
            <a:prstGeom prst="rect">
              <a:avLst/>
            </a:prstGeom>
            <a:solidFill>
              <a:schemeClr val="accent1">
                <a:lumMod val="20000"/>
                <a:lumOff val="80000"/>
              </a:schemeClr>
            </a:solidFill>
          </p:spPr>
          <p:txBody>
            <a:bodyPr anchor="ctr">
              <a:spAutoFit/>
            </a:bodyPr>
            <a:lstStyle/>
            <a:p>
              <a:pPr algn="ctr" eaLnBrk="0" hangingPunct="0">
                <a:defRPr/>
              </a:pPr>
              <a:r>
                <a:rPr lang="en-PH" dirty="0">
                  <a:ln w="0"/>
                  <a:solidFill>
                    <a:schemeClr val="accent1"/>
                  </a:solidFill>
                  <a:effectLst>
                    <a:outerShdw blurRad="38100" dist="25400" dir="5400000" algn="ctr" rotWithShape="0">
                      <a:srgbClr val="6E747A">
                        <a:alpha val="43000"/>
                      </a:srgbClr>
                    </a:outerShdw>
                  </a:effectLst>
                  <a:ea typeface="ＭＳ Ｐゴシック" panose="020B0600070205080204" pitchFamily="34" charset="-128"/>
                </a:rPr>
                <a:t>Mar 2015</a:t>
              </a:r>
            </a:p>
          </p:txBody>
        </p:sp>
      </p:grpSp>
      <p:grpSp>
        <p:nvGrpSpPr>
          <p:cNvPr id="8" name="Group 25"/>
          <p:cNvGrpSpPr>
            <a:grpSpLocks/>
          </p:cNvGrpSpPr>
          <p:nvPr/>
        </p:nvGrpSpPr>
        <p:grpSpPr bwMode="auto">
          <a:xfrm>
            <a:off x="4191000" y="1676400"/>
            <a:ext cx="2362200" cy="1676400"/>
            <a:chOff x="846438" y="4678035"/>
            <a:chExt cx="3124200" cy="1877182"/>
          </a:xfrm>
        </p:grpSpPr>
        <p:grpSp>
          <p:nvGrpSpPr>
            <p:cNvPr id="54302" name="Group 15"/>
            <p:cNvGrpSpPr>
              <a:grpSpLocks/>
            </p:cNvGrpSpPr>
            <p:nvPr/>
          </p:nvGrpSpPr>
          <p:grpSpPr bwMode="auto">
            <a:xfrm flipH="1">
              <a:off x="846438" y="4726416"/>
              <a:ext cx="3124200" cy="1828801"/>
              <a:chOff x="4515702" y="5383003"/>
              <a:chExt cx="2083005" cy="1145930"/>
            </a:xfrm>
          </p:grpSpPr>
          <p:pic>
            <p:nvPicPr>
              <p:cNvPr id="54304" name="Picture 18" descr="http://ts1.mm.bing.net/images/thumbnail.aspx?q=4783193932890184&amp;id=4e17378a4c641fa5e509b1b183f4d994"/>
              <p:cNvPicPr>
                <a:picLocks noChangeAspect="1" noChangeArrowheads="1"/>
              </p:cNvPicPr>
              <p:nvPr/>
            </p:nvPicPr>
            <p:blipFill>
              <a:blip r:embed="rId6" cstate="print"/>
              <a:srcRect r="2380" b="11539"/>
              <a:stretch>
                <a:fillRect/>
              </a:stretch>
            </p:blipFill>
            <p:spPr bwMode="auto">
              <a:xfrm>
                <a:off x="4515702" y="5383003"/>
                <a:ext cx="2083005" cy="1145930"/>
              </a:xfrm>
              <a:prstGeom prst="rect">
                <a:avLst/>
              </a:prstGeom>
              <a:noFill/>
              <a:ln w="9525">
                <a:noFill/>
                <a:miter lim="800000"/>
                <a:headEnd/>
                <a:tailEnd/>
              </a:ln>
            </p:spPr>
          </p:pic>
          <p:sp>
            <p:nvSpPr>
              <p:cNvPr id="76819" name="TextBox 14"/>
              <p:cNvSpPr txBox="1">
                <a:spLocks noChangeArrowheads="1"/>
              </p:cNvSpPr>
              <p:nvPr/>
            </p:nvSpPr>
            <p:spPr bwMode="auto">
              <a:xfrm flipH="1">
                <a:off x="4876868" y="6192545"/>
                <a:ext cx="1447464" cy="275126"/>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b="1" dirty="0">
                    <a:solidFill>
                      <a:srgbClr val="FFFF00"/>
                    </a:solidFill>
                  </a:rPr>
                  <a:t>BELL 412EP</a:t>
                </a:r>
              </a:p>
            </p:txBody>
          </p:sp>
        </p:grpSp>
        <p:sp>
          <p:nvSpPr>
            <p:cNvPr id="40" name="Rectangle 39"/>
            <p:cNvSpPr/>
            <p:nvPr/>
          </p:nvSpPr>
          <p:spPr bwMode="auto">
            <a:xfrm>
              <a:off x="846438" y="4678035"/>
              <a:ext cx="1448722" cy="439076"/>
            </a:xfrm>
            <a:prstGeom prst="rect">
              <a:avLst/>
            </a:prstGeom>
            <a:solidFill>
              <a:schemeClr val="accent1">
                <a:lumMod val="20000"/>
                <a:lumOff val="80000"/>
              </a:schemeClr>
            </a:solidFill>
          </p:spPr>
          <p:txBody>
            <a:bodyPr anchor="ctr">
              <a:spAutoFit/>
            </a:bodyPr>
            <a:lstStyle/>
            <a:p>
              <a:pPr algn="ctr" eaLnBrk="0" hangingPunct="0">
                <a:defRPr/>
              </a:pPr>
              <a:r>
                <a:rPr lang="en-PH" dirty="0">
                  <a:ln w="0"/>
                  <a:solidFill>
                    <a:schemeClr val="accent1"/>
                  </a:solidFill>
                  <a:effectLst>
                    <a:outerShdw blurRad="38100" dist="25400" dir="5400000" algn="ctr" rotWithShape="0">
                      <a:srgbClr val="6E747A">
                        <a:alpha val="43000"/>
                      </a:srgbClr>
                    </a:outerShdw>
                  </a:effectLst>
                  <a:ea typeface="ＭＳ Ｐゴシック" panose="020B0600070205080204" pitchFamily="34" charset="-128"/>
                </a:rPr>
                <a:t>Sep 2015</a:t>
              </a:r>
            </a:p>
          </p:txBody>
        </p:sp>
      </p:grpSp>
      <p:grpSp>
        <p:nvGrpSpPr>
          <p:cNvPr id="10" name="Group 10"/>
          <p:cNvGrpSpPr>
            <a:grpSpLocks/>
          </p:cNvGrpSpPr>
          <p:nvPr/>
        </p:nvGrpSpPr>
        <p:grpSpPr bwMode="auto">
          <a:xfrm>
            <a:off x="3429000" y="3733800"/>
            <a:ext cx="2743200" cy="2200275"/>
            <a:chOff x="3505200" y="3886200"/>
            <a:chExt cx="2438400" cy="1675257"/>
          </a:xfrm>
        </p:grpSpPr>
        <p:pic>
          <p:nvPicPr>
            <p:cNvPr id="34" name="Picture 18"/>
            <p:cNvPicPr>
              <a:picLocks noChangeAspect="1" noChangeArrowheads="1"/>
            </p:cNvPicPr>
            <p:nvPr/>
          </p:nvPicPr>
          <p:blipFill>
            <a:blip r:embed="rId7" cstate="print"/>
            <a:srcRect l="11539" t="22223" r="3847"/>
            <a:stretch>
              <a:fillRect/>
            </a:stretch>
          </p:blipFill>
          <p:spPr bwMode="auto">
            <a:xfrm>
              <a:off x="3505200" y="3906748"/>
              <a:ext cx="2438400" cy="1538674"/>
            </a:xfrm>
            <a:prstGeom prst="rect">
              <a:avLst/>
            </a:prstGeom>
            <a:ln>
              <a:noFill/>
            </a:ln>
            <a:effectLst>
              <a:outerShdw blurRad="292100" dist="139700" dir="2700000" algn="tl" rotWithShape="0">
                <a:srgbClr val="333333">
                  <a:alpha val="65000"/>
                </a:srgbClr>
              </a:outerShdw>
            </a:effectLst>
          </p:spPr>
        </p:pic>
        <p:sp>
          <p:nvSpPr>
            <p:cNvPr id="36" name="TextBox 4"/>
            <p:cNvSpPr txBox="1">
              <a:spLocks noChangeArrowheads="1"/>
            </p:cNvSpPr>
            <p:nvPr/>
          </p:nvSpPr>
          <p:spPr bwMode="auto">
            <a:xfrm flipH="1">
              <a:off x="4247444" y="5131160"/>
              <a:ext cx="1271412" cy="430297"/>
            </a:xfrm>
            <a:prstGeom prst="rect">
              <a:avLst/>
            </a:prstGeom>
            <a:noFill/>
            <a:ln>
              <a:noFill/>
            </a:ln>
            <a:effectLst>
              <a:outerShdw dist="20000" dir="5400000" rotWithShape="0">
                <a:srgbClr val="808080">
                  <a:alpha val="37999"/>
                </a:srgbClr>
              </a:outerShdw>
            </a:effectLs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0" hangingPunct="0">
                <a:defRPr/>
              </a:pPr>
              <a:r>
                <a:rPr lang="en-PH" b="1" dirty="0" smtClean="0">
                  <a:solidFill>
                    <a:srgbClr val="FFFF00"/>
                  </a:solidFill>
                </a:rPr>
                <a:t>C-295</a:t>
              </a:r>
              <a:r>
                <a:rPr lang="en-PH" sz="1050" b="1" dirty="0" smtClean="0">
                  <a:solidFill>
                    <a:srgbClr val="FFFF00"/>
                  </a:solidFill>
                </a:rPr>
                <a:t> </a:t>
              </a:r>
            </a:p>
          </p:txBody>
        </p:sp>
        <p:sp>
          <p:nvSpPr>
            <p:cNvPr id="33" name="Rectangle 32"/>
            <p:cNvSpPr/>
            <p:nvPr/>
          </p:nvSpPr>
          <p:spPr bwMode="auto">
            <a:xfrm>
              <a:off x="3505200" y="3886200"/>
              <a:ext cx="1801989" cy="326349"/>
            </a:xfrm>
            <a:prstGeom prst="rect">
              <a:avLst/>
            </a:prstGeom>
            <a:solidFill>
              <a:schemeClr val="accent1">
                <a:lumMod val="20000"/>
                <a:lumOff val="80000"/>
              </a:schemeClr>
            </a:solidFill>
          </p:spPr>
          <p:txBody>
            <a:bodyPr anchor="ctr">
              <a:spAutoFit/>
            </a:bodyPr>
            <a:lstStyle/>
            <a:p>
              <a:pPr algn="ctr" eaLnBrk="0" hangingPunct="0">
                <a:defRPr/>
              </a:pPr>
              <a:r>
                <a:rPr lang="en-PH" dirty="0">
                  <a:ln w="0"/>
                  <a:solidFill>
                    <a:schemeClr val="accent1"/>
                  </a:solidFill>
                  <a:effectLst>
                    <a:outerShdw blurRad="38100" dist="25400" dir="5400000" algn="ctr" rotWithShape="0">
                      <a:srgbClr val="6E747A">
                        <a:alpha val="43000"/>
                      </a:srgbClr>
                    </a:outerShdw>
                  </a:effectLst>
                  <a:ea typeface="ＭＳ Ｐゴシック" panose="020B0600070205080204" pitchFamily="34" charset="-128"/>
                </a:rPr>
                <a:t>July 2015</a:t>
              </a:r>
            </a:p>
          </p:txBody>
        </p:sp>
      </p:grpSp>
      <p:cxnSp>
        <p:nvCxnSpPr>
          <p:cNvPr id="31" name="Straight Connector 30"/>
          <p:cNvCxnSpPr/>
          <p:nvPr/>
        </p:nvCxnSpPr>
        <p:spPr>
          <a:xfrm flipV="1">
            <a:off x="785813" y="3416300"/>
            <a:ext cx="7572375" cy="25400"/>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11" name="Group 40"/>
          <p:cNvGrpSpPr>
            <a:grpSpLocks/>
          </p:cNvGrpSpPr>
          <p:nvPr/>
        </p:nvGrpSpPr>
        <p:grpSpPr bwMode="auto">
          <a:xfrm>
            <a:off x="6345238" y="1905000"/>
            <a:ext cx="2798762" cy="1447800"/>
            <a:chOff x="6400764" y="1828800"/>
            <a:chExt cx="2799442" cy="1447800"/>
          </a:xfrm>
        </p:grpSpPr>
        <p:pic>
          <p:nvPicPr>
            <p:cNvPr id="54296" name="Picture 36" descr="CASA.jpg"/>
            <p:cNvPicPr>
              <a:picLocks noChangeAspect="1"/>
            </p:cNvPicPr>
            <p:nvPr/>
          </p:nvPicPr>
          <p:blipFill>
            <a:blip r:embed="rId8" cstate="print"/>
            <a:srcRect/>
            <a:stretch>
              <a:fillRect/>
            </a:stretch>
          </p:blipFill>
          <p:spPr bwMode="auto">
            <a:xfrm>
              <a:off x="6553200" y="1828800"/>
              <a:ext cx="2647006" cy="1447800"/>
            </a:xfrm>
            <a:prstGeom prst="rect">
              <a:avLst/>
            </a:prstGeom>
            <a:noFill/>
            <a:ln w="9525">
              <a:noFill/>
              <a:miter lim="800000"/>
              <a:headEnd/>
              <a:tailEnd/>
            </a:ln>
          </p:spPr>
        </p:pic>
        <p:sp>
          <p:nvSpPr>
            <p:cNvPr id="38" name="TextBox 17"/>
            <p:cNvSpPr txBox="1">
              <a:spLocks noChangeArrowheads="1"/>
            </p:cNvSpPr>
            <p:nvPr/>
          </p:nvSpPr>
          <p:spPr bwMode="auto">
            <a:xfrm flipH="1">
              <a:off x="6400764" y="2895600"/>
              <a:ext cx="1503727" cy="369888"/>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b="1" dirty="0">
                  <a:solidFill>
                    <a:srgbClr val="FFFF00"/>
                  </a:solidFill>
                </a:rPr>
                <a:t>CAS Aircraft</a:t>
              </a:r>
            </a:p>
          </p:txBody>
        </p:sp>
        <p:sp>
          <p:nvSpPr>
            <p:cNvPr id="39" name="Rectangle 38"/>
            <p:cNvSpPr/>
            <p:nvPr/>
          </p:nvSpPr>
          <p:spPr bwMode="auto">
            <a:xfrm>
              <a:off x="6858075" y="1828800"/>
              <a:ext cx="1159157" cy="442913"/>
            </a:xfrm>
            <a:prstGeom prst="rect">
              <a:avLst/>
            </a:prstGeom>
            <a:solidFill>
              <a:schemeClr val="accent1">
                <a:lumMod val="20000"/>
                <a:lumOff val="80000"/>
              </a:schemeClr>
            </a:solidFill>
          </p:spPr>
          <p:txBody>
            <a:bodyPr anchor="ctr">
              <a:spAutoFit/>
            </a:bodyPr>
            <a:lstStyle/>
            <a:p>
              <a:pPr algn="ctr" eaLnBrk="0" hangingPunct="0">
                <a:defRPr/>
              </a:pPr>
              <a:r>
                <a:rPr lang="en-PH" dirty="0">
                  <a:ln w="0"/>
                  <a:solidFill>
                    <a:schemeClr val="accent1"/>
                  </a:solidFill>
                  <a:effectLst>
                    <a:outerShdw blurRad="38100" dist="25400" dir="5400000" algn="ctr" rotWithShape="0">
                      <a:srgbClr val="6E747A">
                        <a:alpha val="43000"/>
                      </a:srgbClr>
                    </a:outerShdw>
                  </a:effectLst>
                  <a:ea typeface="ＭＳ Ｐゴシック" panose="020B0600070205080204" pitchFamily="34" charset="-128"/>
                </a:rPr>
                <a:t>2016</a:t>
              </a:r>
            </a:p>
          </p:txBody>
        </p:sp>
      </p:grpSp>
      <p:grpSp>
        <p:nvGrpSpPr>
          <p:cNvPr id="12" name="Group 41"/>
          <p:cNvGrpSpPr>
            <a:grpSpLocks/>
          </p:cNvGrpSpPr>
          <p:nvPr/>
        </p:nvGrpSpPr>
        <p:grpSpPr bwMode="auto">
          <a:xfrm>
            <a:off x="6248400" y="3795713"/>
            <a:ext cx="2895600" cy="2071687"/>
            <a:chOff x="5486399" y="1308505"/>
            <a:chExt cx="2438400" cy="1715238"/>
          </a:xfrm>
        </p:grpSpPr>
        <p:grpSp>
          <p:nvGrpSpPr>
            <p:cNvPr id="54292" name="Group 18"/>
            <p:cNvGrpSpPr>
              <a:grpSpLocks/>
            </p:cNvGrpSpPr>
            <p:nvPr/>
          </p:nvGrpSpPr>
          <p:grpSpPr bwMode="auto">
            <a:xfrm>
              <a:off x="5486399" y="1308505"/>
              <a:ext cx="2438400" cy="1715238"/>
              <a:chOff x="1877084" y="1663558"/>
              <a:chExt cx="2328034" cy="1474593"/>
            </a:xfrm>
          </p:grpSpPr>
          <p:pic>
            <p:nvPicPr>
              <p:cNvPr id="54294" name="Picture 17"/>
              <p:cNvPicPr>
                <a:picLocks noChangeAspect="1"/>
              </p:cNvPicPr>
              <p:nvPr/>
            </p:nvPicPr>
            <p:blipFill>
              <a:blip r:embed="rId9" cstate="print"/>
              <a:srcRect/>
              <a:stretch>
                <a:fillRect/>
              </a:stretch>
            </p:blipFill>
            <p:spPr bwMode="auto">
              <a:xfrm>
                <a:off x="1877084" y="1663558"/>
                <a:ext cx="2328034" cy="1371600"/>
              </a:xfrm>
              <a:prstGeom prst="rect">
                <a:avLst/>
              </a:prstGeom>
              <a:noFill/>
              <a:ln w="9525">
                <a:noFill/>
                <a:miter lim="800000"/>
                <a:headEnd/>
                <a:tailEnd/>
              </a:ln>
            </p:spPr>
          </p:pic>
          <p:sp>
            <p:nvSpPr>
              <p:cNvPr id="46" name="TextBox 17"/>
              <p:cNvSpPr txBox="1">
                <a:spLocks noChangeArrowheads="1"/>
              </p:cNvSpPr>
              <p:nvPr/>
            </p:nvSpPr>
            <p:spPr bwMode="auto">
              <a:xfrm flipH="1">
                <a:off x="2095338" y="2721197"/>
                <a:ext cx="879394" cy="416954"/>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b="1" dirty="0">
                    <a:solidFill>
                      <a:srgbClr val="FFFF00"/>
                    </a:solidFill>
                  </a:rPr>
                  <a:t>FA-50</a:t>
                </a:r>
                <a:r>
                  <a:rPr lang="en-PH" sz="1050" b="1" dirty="0">
                    <a:solidFill>
                      <a:srgbClr val="FFFF00"/>
                    </a:solidFill>
                  </a:rPr>
                  <a:t> </a:t>
                </a:r>
              </a:p>
            </p:txBody>
          </p:sp>
        </p:grpSp>
        <p:sp>
          <p:nvSpPr>
            <p:cNvPr id="44" name="Rectangle 43"/>
            <p:cNvSpPr/>
            <p:nvPr/>
          </p:nvSpPr>
          <p:spPr bwMode="auto">
            <a:xfrm>
              <a:off x="6553199" y="1371594"/>
              <a:ext cx="1159043" cy="484998"/>
            </a:xfrm>
            <a:prstGeom prst="rect">
              <a:avLst/>
            </a:prstGeom>
            <a:solidFill>
              <a:schemeClr val="accent1">
                <a:lumMod val="20000"/>
                <a:lumOff val="80000"/>
              </a:schemeClr>
            </a:solidFill>
          </p:spPr>
          <p:txBody>
            <a:bodyPr anchor="ctr">
              <a:spAutoFit/>
            </a:bodyPr>
            <a:lstStyle/>
            <a:p>
              <a:pPr algn="ctr" eaLnBrk="0" hangingPunct="0">
                <a:defRPr/>
              </a:pPr>
              <a:r>
                <a:rPr lang="en-PH" dirty="0">
                  <a:ln w="0"/>
                  <a:solidFill>
                    <a:schemeClr val="accent1"/>
                  </a:solidFill>
                  <a:effectLst>
                    <a:outerShdw blurRad="38100" dist="25400" dir="5400000" algn="ctr" rotWithShape="0">
                      <a:srgbClr val="6E747A">
                        <a:alpha val="43000"/>
                      </a:srgbClr>
                    </a:outerShdw>
                  </a:effectLst>
                  <a:ea typeface="ＭＳ Ｐゴシック" panose="020B0600070205080204" pitchFamily="34" charset="-128"/>
                </a:rPr>
                <a:t>2016</a:t>
              </a:r>
            </a:p>
          </p:txBody>
        </p:sp>
      </p:grpSp>
      <p:sp>
        <p:nvSpPr>
          <p:cNvPr id="54291" name="Slide Number Placeholder 46"/>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58862385-8F2F-45AC-AE3C-18436C5D7748}" type="slidenum">
              <a:rPr lang="en-PH" smtClean="0"/>
              <a:pPr>
                <a:defRPr/>
              </a:pPr>
              <a:t>35</a:t>
            </a:fld>
            <a:endParaRPr lang="en-PH" smtClean="0"/>
          </a:p>
        </p:txBody>
      </p:sp>
    </p:spTree>
  </p:cSld>
  <p:clrMapOvr>
    <a:masterClrMapping/>
  </p:clrMapOvr>
  <p:transition spd="med" advTm="7285">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par>
                          <p:cTn id="14" fill="hold" nodeType="afterGroup">
                            <p:stCondLst>
                              <p:cond delay="500"/>
                            </p:stCondLst>
                            <p:childTnLst>
                              <p:par>
                                <p:cTn id="15" presetID="2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3000"/>
                            </p:stCondLst>
                            <p:childTnLst>
                              <p:par>
                                <p:cTn id="35" presetID="22" presetClass="entr" presetSubtype="4"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28600" y="2745582"/>
            <a:ext cx="8686800" cy="378618"/>
          </a:xfrm>
          <a:prstGeom prst="rect">
            <a:avLst/>
          </a:prstGeom>
          <a:solidFill>
            <a:srgbClr val="FFC000"/>
          </a:solidFill>
          <a:ln w="9525">
            <a:solidFill>
              <a:schemeClr val="tx1"/>
            </a:solidFill>
            <a:miter lim="800000"/>
            <a:headEnd/>
            <a:tailEnd/>
          </a:ln>
          <a:effectLst/>
          <a:scene3d>
            <a:camera prst="orthographicFront"/>
            <a:lightRig rig="threePt" dir="t"/>
          </a:scene3d>
          <a:sp3d>
            <a:bevelT w="139700" h="139700" prst="divot"/>
          </a:sp3d>
        </p:spPr>
        <p:txBody>
          <a:bodyPr wrap="none" anchor="ctr"/>
          <a:lstStyle/>
          <a:p>
            <a:pPr eaLnBrk="0" hangingPunct="0">
              <a:defRPr/>
            </a:pPr>
            <a:endParaRPr lang="en-PH">
              <a:latin typeface="Century Gothic" pitchFamily="34" charset="0"/>
              <a:ea typeface="ＭＳ Ｐゴシック" panose="020B0600070205080204" pitchFamily="34" charset="-128"/>
            </a:endParaRPr>
          </a:p>
        </p:txBody>
      </p:sp>
      <p:sp>
        <p:nvSpPr>
          <p:cNvPr id="55301" name="Text Box 4"/>
          <p:cNvSpPr txBox="1">
            <a:spLocks noChangeArrowheads="1"/>
          </p:cNvSpPr>
          <p:nvPr/>
        </p:nvSpPr>
        <p:spPr bwMode="auto">
          <a:xfrm>
            <a:off x="228600" y="2743200"/>
            <a:ext cx="914400" cy="338138"/>
          </a:xfrm>
          <a:prstGeom prst="rect">
            <a:avLst/>
          </a:prstGeom>
          <a:noFill/>
          <a:ln w="9525">
            <a:noFill/>
            <a:miter lim="800000"/>
            <a:headEnd/>
            <a:tailEnd/>
          </a:ln>
        </p:spPr>
        <p:txBody>
          <a:bodyPr>
            <a:spAutoFit/>
          </a:bodyPr>
          <a:lstStyle/>
          <a:p>
            <a:pPr algn="ctr" eaLnBrk="0" hangingPunct="0"/>
            <a:r>
              <a:rPr lang="en-US" altLang="zh-CN" sz="1600">
                <a:latin typeface="Century Gothic" pitchFamily="34" charset="0"/>
              </a:rPr>
              <a:t>2016</a:t>
            </a:r>
          </a:p>
        </p:txBody>
      </p:sp>
      <p:sp>
        <p:nvSpPr>
          <p:cNvPr id="55302" name="Text Box 4"/>
          <p:cNvSpPr txBox="1">
            <a:spLocks noChangeArrowheads="1"/>
          </p:cNvSpPr>
          <p:nvPr/>
        </p:nvSpPr>
        <p:spPr bwMode="auto">
          <a:xfrm>
            <a:off x="1765300" y="2743200"/>
            <a:ext cx="639763" cy="338138"/>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2017</a:t>
            </a:r>
          </a:p>
        </p:txBody>
      </p:sp>
      <p:sp>
        <p:nvSpPr>
          <p:cNvPr id="55303" name="Text Box 4"/>
          <p:cNvSpPr txBox="1">
            <a:spLocks noChangeArrowheads="1"/>
          </p:cNvSpPr>
          <p:nvPr/>
        </p:nvSpPr>
        <p:spPr bwMode="auto">
          <a:xfrm>
            <a:off x="4289425" y="2743200"/>
            <a:ext cx="641350" cy="338138"/>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2019</a:t>
            </a:r>
          </a:p>
        </p:txBody>
      </p:sp>
      <p:grpSp>
        <p:nvGrpSpPr>
          <p:cNvPr id="2" name="Group 5"/>
          <p:cNvGrpSpPr>
            <a:grpSpLocks/>
          </p:cNvGrpSpPr>
          <p:nvPr/>
        </p:nvGrpSpPr>
        <p:grpSpPr bwMode="auto">
          <a:xfrm>
            <a:off x="3581400" y="3257550"/>
            <a:ext cx="2163763" cy="2076450"/>
            <a:chOff x="3581400" y="3257490"/>
            <a:chExt cx="2163924" cy="2076510"/>
          </a:xfrm>
        </p:grpSpPr>
        <p:pic>
          <p:nvPicPr>
            <p:cNvPr id="55330" name="Picture 17"/>
            <p:cNvPicPr>
              <a:picLocks noChangeAspect="1" noChangeArrowheads="1"/>
            </p:cNvPicPr>
            <p:nvPr/>
          </p:nvPicPr>
          <p:blipFill>
            <a:blip r:embed="rId3" cstate="print"/>
            <a:srcRect/>
            <a:stretch>
              <a:fillRect/>
            </a:stretch>
          </p:blipFill>
          <p:spPr bwMode="auto">
            <a:xfrm>
              <a:off x="3581400" y="3657600"/>
              <a:ext cx="2133600" cy="1676400"/>
            </a:xfrm>
            <a:prstGeom prst="rect">
              <a:avLst/>
            </a:prstGeom>
            <a:noFill/>
            <a:ln w="9525">
              <a:noFill/>
              <a:miter lim="800000"/>
              <a:headEnd/>
              <a:tailEnd/>
            </a:ln>
          </p:spPr>
        </p:pic>
        <p:sp>
          <p:nvSpPr>
            <p:cNvPr id="78865" name="TextBox 33"/>
            <p:cNvSpPr txBox="1">
              <a:spLocks noChangeArrowheads="1"/>
            </p:cNvSpPr>
            <p:nvPr/>
          </p:nvSpPr>
          <p:spPr bwMode="auto">
            <a:xfrm flipH="1">
              <a:off x="3733811" y="4848211"/>
              <a:ext cx="2011513" cy="400062"/>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sz="2000" b="1" dirty="0">
                  <a:solidFill>
                    <a:srgbClr val="FFFF00"/>
                  </a:solidFill>
                </a:rPr>
                <a:t>HEAVY LIFT HELI</a:t>
              </a:r>
            </a:p>
          </p:txBody>
        </p:sp>
        <p:sp>
          <p:nvSpPr>
            <p:cNvPr id="27" name="Rectangle 26"/>
            <p:cNvSpPr/>
            <p:nvPr/>
          </p:nvSpPr>
          <p:spPr bwMode="auto">
            <a:xfrm>
              <a:off x="4114840" y="3257490"/>
              <a:ext cx="973210" cy="400062"/>
            </a:xfrm>
            <a:prstGeom prst="rect">
              <a:avLst/>
            </a:prstGeom>
            <a:solidFill>
              <a:schemeClr val="accent1">
                <a:lumMod val="20000"/>
                <a:lumOff val="80000"/>
              </a:schemeClr>
            </a:solidFill>
          </p:spPr>
          <p:txBody>
            <a:bodyPr anchor="ctr">
              <a:spAutoFit/>
            </a:bodyPr>
            <a:lstStyle/>
            <a:p>
              <a:pPr algn="ctr" eaLnBrk="0" hangingPunct="0">
                <a:defRPr/>
              </a:pPr>
              <a:r>
                <a:rPr lang="en-PH" sz="2000" dirty="0">
                  <a:ln w="0"/>
                  <a:solidFill>
                    <a:schemeClr val="accent1"/>
                  </a:solidFill>
                  <a:effectLst>
                    <a:outerShdw blurRad="38100" dist="25400" dir="5400000" algn="ctr" rotWithShape="0">
                      <a:srgbClr val="6E747A">
                        <a:alpha val="43000"/>
                      </a:srgbClr>
                    </a:outerShdw>
                  </a:effectLst>
                  <a:ea typeface="ＭＳ Ｐゴシック" panose="020B0600070205080204" pitchFamily="34" charset="-128"/>
                </a:rPr>
                <a:t>2019</a:t>
              </a:r>
            </a:p>
          </p:txBody>
        </p:sp>
      </p:grpSp>
      <p:sp>
        <p:nvSpPr>
          <p:cNvPr id="3" name="Title 2"/>
          <p:cNvSpPr>
            <a:spLocks noGrp="1"/>
          </p:cNvSpPr>
          <p:nvPr>
            <p:ph type="title"/>
          </p:nvPr>
        </p:nvSpPr>
        <p:spPr>
          <a:xfrm>
            <a:off x="457200" y="-60325"/>
            <a:ext cx="8229600" cy="609600"/>
          </a:xfrm>
        </p:spPr>
        <p:txBody>
          <a:bodyPr/>
          <a:lstStyle/>
          <a:p>
            <a:pPr>
              <a:defRPr/>
            </a:pPr>
            <a:r>
              <a:rPr lang="en-US">
                <a:latin typeface="Cambria"/>
                <a:ea typeface="MS PGothic" pitchFamily="34" charset="-128"/>
                <a:cs typeface="Cambria"/>
              </a:rPr>
              <a:t>Future Platforms</a:t>
            </a:r>
          </a:p>
        </p:txBody>
      </p:sp>
      <p:grpSp>
        <p:nvGrpSpPr>
          <p:cNvPr id="5" name="Group 6"/>
          <p:cNvGrpSpPr>
            <a:grpSpLocks/>
          </p:cNvGrpSpPr>
          <p:nvPr/>
        </p:nvGrpSpPr>
        <p:grpSpPr bwMode="auto">
          <a:xfrm>
            <a:off x="2057400" y="1409700"/>
            <a:ext cx="2286000" cy="1249363"/>
            <a:chOff x="2057400" y="1409177"/>
            <a:chExt cx="2286000" cy="1250620"/>
          </a:xfrm>
        </p:grpSpPr>
        <p:pic>
          <p:nvPicPr>
            <p:cNvPr id="55328" name="table"/>
            <p:cNvPicPr>
              <a:picLocks noChangeAspect="1"/>
            </p:cNvPicPr>
            <p:nvPr/>
          </p:nvPicPr>
          <p:blipFill>
            <a:blip r:embed="rId4" cstate="print"/>
            <a:srcRect l="3160" t="1453" r="57863" b="73851"/>
            <a:stretch>
              <a:fillRect/>
            </a:stretch>
          </p:blipFill>
          <p:spPr bwMode="auto">
            <a:xfrm>
              <a:off x="2057400" y="1409177"/>
              <a:ext cx="1981200" cy="1234854"/>
            </a:xfrm>
            <a:prstGeom prst="rect">
              <a:avLst/>
            </a:prstGeom>
            <a:noFill/>
            <a:ln w="9525">
              <a:noFill/>
              <a:miter lim="800000"/>
              <a:headEnd/>
              <a:tailEnd/>
            </a:ln>
          </p:spPr>
        </p:pic>
        <p:sp>
          <p:nvSpPr>
            <p:cNvPr id="78861" name="TextBox 20"/>
            <p:cNvSpPr txBox="1">
              <a:spLocks noChangeArrowheads="1"/>
            </p:cNvSpPr>
            <p:nvPr/>
          </p:nvSpPr>
          <p:spPr bwMode="auto">
            <a:xfrm flipH="1">
              <a:off x="2438400" y="1828699"/>
              <a:ext cx="1905000" cy="831098"/>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sz="1600" b="1" dirty="0">
                  <a:solidFill>
                    <a:srgbClr val="FFFF00"/>
                  </a:solidFill>
                </a:rPr>
                <a:t>AIR DEFENSE SURVEILLANCE RADAR</a:t>
              </a:r>
            </a:p>
          </p:txBody>
        </p:sp>
      </p:grpSp>
      <p:grpSp>
        <p:nvGrpSpPr>
          <p:cNvPr id="6" name="Group 1"/>
          <p:cNvGrpSpPr>
            <a:grpSpLocks/>
          </p:cNvGrpSpPr>
          <p:nvPr/>
        </p:nvGrpSpPr>
        <p:grpSpPr bwMode="auto">
          <a:xfrm>
            <a:off x="19050" y="962025"/>
            <a:ext cx="1960563" cy="1698625"/>
            <a:chOff x="19051" y="962025"/>
            <a:chExt cx="1960134" cy="1698905"/>
          </a:xfrm>
        </p:grpSpPr>
        <p:sp>
          <p:nvSpPr>
            <p:cNvPr id="14" name="Rectangle 13"/>
            <p:cNvSpPr/>
            <p:nvPr/>
          </p:nvSpPr>
          <p:spPr bwMode="auto">
            <a:xfrm>
              <a:off x="515830" y="962025"/>
              <a:ext cx="1388758" cy="317552"/>
            </a:xfrm>
            <a:prstGeom prst="rect">
              <a:avLst/>
            </a:prstGeom>
            <a:solidFill>
              <a:schemeClr val="accent1">
                <a:lumMod val="20000"/>
                <a:lumOff val="80000"/>
              </a:schemeClr>
            </a:solidFill>
          </p:spPr>
          <p:txBody>
            <a:bodyPr anchor="ctr">
              <a:spAutoFit/>
            </a:bodyPr>
            <a:lstStyle/>
            <a:p>
              <a:pPr algn="ctr" eaLnBrk="0" hangingPunct="0">
                <a:defRPr/>
              </a:pPr>
              <a:r>
                <a:rPr lang="en-PH" sz="2000" dirty="0">
                  <a:ln w="0"/>
                  <a:solidFill>
                    <a:schemeClr val="accent1"/>
                  </a:solidFill>
                  <a:effectLst>
                    <a:outerShdw blurRad="38100" dist="25400" dir="5400000" algn="ctr" rotWithShape="0">
                      <a:srgbClr val="6E747A">
                        <a:alpha val="43000"/>
                      </a:srgbClr>
                    </a:outerShdw>
                  </a:effectLst>
                  <a:ea typeface="ＭＳ Ｐゴシック" panose="020B0600070205080204" pitchFamily="34" charset="-128"/>
                </a:rPr>
                <a:t>2016</a:t>
              </a:r>
            </a:p>
          </p:txBody>
        </p:sp>
        <p:pic>
          <p:nvPicPr>
            <p:cNvPr id="55326" name="Picture 2"/>
            <p:cNvPicPr>
              <a:picLocks noChangeAspect="1"/>
            </p:cNvPicPr>
            <p:nvPr/>
          </p:nvPicPr>
          <p:blipFill>
            <a:blip r:embed="rId5" cstate="print"/>
            <a:srcRect/>
            <a:stretch>
              <a:fillRect/>
            </a:stretch>
          </p:blipFill>
          <p:spPr bwMode="auto">
            <a:xfrm>
              <a:off x="19051" y="1371600"/>
              <a:ext cx="1932034" cy="1286378"/>
            </a:xfrm>
            <a:prstGeom prst="rect">
              <a:avLst/>
            </a:prstGeom>
            <a:noFill/>
            <a:ln w="9525">
              <a:noFill/>
              <a:miter lim="800000"/>
              <a:headEnd/>
              <a:tailEnd/>
            </a:ln>
          </p:spPr>
        </p:pic>
        <p:sp>
          <p:nvSpPr>
            <p:cNvPr id="78859" name="TextBox 31"/>
            <p:cNvSpPr txBox="1">
              <a:spLocks noChangeArrowheads="1"/>
            </p:cNvSpPr>
            <p:nvPr/>
          </p:nvSpPr>
          <p:spPr bwMode="auto">
            <a:xfrm rot="21564843" flipH="1">
              <a:off x="790407" y="2260814"/>
              <a:ext cx="1188778" cy="400116"/>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sz="2000" b="1" dirty="0">
                  <a:solidFill>
                    <a:srgbClr val="FFFF00"/>
                  </a:solidFill>
                </a:rPr>
                <a:t>GBADS</a:t>
              </a:r>
            </a:p>
          </p:txBody>
        </p:sp>
      </p:grpSp>
      <p:sp>
        <p:nvSpPr>
          <p:cNvPr id="55308" name="Text Box 4"/>
          <p:cNvSpPr txBox="1">
            <a:spLocks noChangeArrowheads="1"/>
          </p:cNvSpPr>
          <p:nvPr/>
        </p:nvSpPr>
        <p:spPr bwMode="auto">
          <a:xfrm>
            <a:off x="5553075" y="2743200"/>
            <a:ext cx="639763" cy="338138"/>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2020</a:t>
            </a:r>
          </a:p>
        </p:txBody>
      </p:sp>
      <p:sp>
        <p:nvSpPr>
          <p:cNvPr id="55309" name="Text Box 4"/>
          <p:cNvSpPr txBox="1">
            <a:spLocks noChangeArrowheads="1"/>
          </p:cNvSpPr>
          <p:nvPr/>
        </p:nvSpPr>
        <p:spPr bwMode="auto">
          <a:xfrm>
            <a:off x="6815138" y="2743200"/>
            <a:ext cx="639762" cy="338138"/>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2021</a:t>
            </a:r>
          </a:p>
        </p:txBody>
      </p:sp>
      <p:sp>
        <p:nvSpPr>
          <p:cNvPr id="55310" name="Text Box 4"/>
          <p:cNvSpPr txBox="1">
            <a:spLocks noChangeArrowheads="1"/>
          </p:cNvSpPr>
          <p:nvPr/>
        </p:nvSpPr>
        <p:spPr bwMode="auto">
          <a:xfrm>
            <a:off x="3027363" y="2743200"/>
            <a:ext cx="639762" cy="338138"/>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2018</a:t>
            </a:r>
          </a:p>
        </p:txBody>
      </p:sp>
      <p:sp>
        <p:nvSpPr>
          <p:cNvPr id="55311" name="Text Box 4"/>
          <p:cNvSpPr txBox="1">
            <a:spLocks noChangeArrowheads="1"/>
          </p:cNvSpPr>
          <p:nvPr/>
        </p:nvSpPr>
        <p:spPr bwMode="auto">
          <a:xfrm>
            <a:off x="8077200" y="2743200"/>
            <a:ext cx="639763" cy="338138"/>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2022</a:t>
            </a:r>
          </a:p>
        </p:txBody>
      </p:sp>
      <p:grpSp>
        <p:nvGrpSpPr>
          <p:cNvPr id="7" name="Group 7"/>
          <p:cNvGrpSpPr>
            <a:grpSpLocks/>
          </p:cNvGrpSpPr>
          <p:nvPr/>
        </p:nvGrpSpPr>
        <p:grpSpPr bwMode="auto">
          <a:xfrm>
            <a:off x="4724400" y="914400"/>
            <a:ext cx="2316163" cy="1798638"/>
            <a:chOff x="4724399" y="914400"/>
            <a:chExt cx="2315998" cy="1799180"/>
          </a:xfrm>
        </p:grpSpPr>
        <p:sp>
          <p:nvSpPr>
            <p:cNvPr id="31" name="Rectangle 30"/>
            <p:cNvSpPr/>
            <p:nvPr/>
          </p:nvSpPr>
          <p:spPr bwMode="auto">
            <a:xfrm>
              <a:off x="5029177" y="914400"/>
              <a:ext cx="1447697" cy="400171"/>
            </a:xfrm>
            <a:prstGeom prst="rect">
              <a:avLst/>
            </a:prstGeom>
            <a:solidFill>
              <a:schemeClr val="accent1">
                <a:lumMod val="20000"/>
                <a:lumOff val="80000"/>
              </a:schemeClr>
            </a:solidFill>
          </p:spPr>
          <p:txBody>
            <a:bodyPr anchor="ctr">
              <a:spAutoFit/>
            </a:bodyPr>
            <a:lstStyle/>
            <a:p>
              <a:pPr algn="ctr" eaLnBrk="0" hangingPunct="0">
                <a:defRPr/>
              </a:pPr>
              <a:r>
                <a:rPr lang="en-PH" sz="2000" dirty="0">
                  <a:ln w="0"/>
                  <a:solidFill>
                    <a:schemeClr val="accent1"/>
                  </a:solidFill>
                  <a:effectLst>
                    <a:outerShdw blurRad="38100" dist="25400" dir="5400000" algn="ctr" rotWithShape="0">
                      <a:srgbClr val="6E747A">
                        <a:alpha val="43000"/>
                      </a:srgbClr>
                    </a:outerShdw>
                  </a:effectLst>
                  <a:ea typeface="ＭＳ Ｐゴシック" panose="020B0600070205080204" pitchFamily="34" charset="-128"/>
                </a:rPr>
                <a:t>2020</a:t>
              </a:r>
            </a:p>
          </p:txBody>
        </p:sp>
        <p:pic>
          <p:nvPicPr>
            <p:cNvPr id="55323" name="Picture 13"/>
            <p:cNvPicPr>
              <a:picLocks noChangeAspect="1" noChangeArrowheads="1"/>
            </p:cNvPicPr>
            <p:nvPr/>
          </p:nvPicPr>
          <p:blipFill>
            <a:blip r:embed="rId6" cstate="print"/>
            <a:srcRect/>
            <a:stretch>
              <a:fillRect/>
            </a:stretch>
          </p:blipFill>
          <p:spPr bwMode="auto">
            <a:xfrm rot="-1171">
              <a:off x="4755100" y="1382124"/>
              <a:ext cx="2285297" cy="1326659"/>
            </a:xfrm>
            <a:prstGeom prst="rect">
              <a:avLst/>
            </a:prstGeom>
            <a:noFill/>
            <a:ln w="9525">
              <a:noFill/>
              <a:miter lim="800000"/>
              <a:headEnd/>
              <a:tailEnd/>
            </a:ln>
          </p:spPr>
        </p:pic>
        <p:sp>
          <p:nvSpPr>
            <p:cNvPr id="34" name="TextBox 15"/>
            <p:cNvSpPr txBox="1">
              <a:spLocks noChangeArrowheads="1"/>
            </p:cNvSpPr>
            <p:nvPr/>
          </p:nvSpPr>
          <p:spPr bwMode="auto">
            <a:xfrm flipH="1">
              <a:off x="4724399" y="2313409"/>
              <a:ext cx="1371502" cy="400171"/>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sz="2000" b="1" dirty="0">
                  <a:solidFill>
                    <a:srgbClr val="FFFF00"/>
                  </a:solidFill>
                </a:rPr>
                <a:t>AEWACS</a:t>
              </a:r>
            </a:p>
          </p:txBody>
        </p:sp>
      </p:grpSp>
      <p:grpSp>
        <p:nvGrpSpPr>
          <p:cNvPr id="8" name="Group 4"/>
          <p:cNvGrpSpPr>
            <a:grpSpLocks/>
          </p:cNvGrpSpPr>
          <p:nvPr/>
        </p:nvGrpSpPr>
        <p:grpSpPr bwMode="auto">
          <a:xfrm>
            <a:off x="838200" y="3241675"/>
            <a:ext cx="2438400" cy="1987550"/>
            <a:chOff x="838200" y="3241588"/>
            <a:chExt cx="2438399" cy="1987637"/>
          </a:xfrm>
        </p:grpSpPr>
        <p:pic>
          <p:nvPicPr>
            <p:cNvPr id="38" name="Picture 18"/>
            <p:cNvPicPr>
              <a:picLocks noChangeAspect="1" noChangeArrowheads="1"/>
            </p:cNvPicPr>
            <p:nvPr/>
          </p:nvPicPr>
          <p:blipFill>
            <a:blip r:embed="rId7" cstate="print"/>
            <a:srcRect l="11539" t="22223" r="3847"/>
            <a:stretch>
              <a:fillRect/>
            </a:stretch>
          </p:blipFill>
          <p:spPr bwMode="auto">
            <a:xfrm>
              <a:off x="838200" y="3690871"/>
              <a:ext cx="2438399" cy="1538354"/>
            </a:xfrm>
            <a:prstGeom prst="rect">
              <a:avLst/>
            </a:prstGeom>
            <a:ln>
              <a:noFill/>
            </a:ln>
            <a:effectLst>
              <a:outerShdw blurRad="292100" dist="139700" dir="2700000" algn="tl" rotWithShape="0">
                <a:srgbClr val="333333">
                  <a:alpha val="65000"/>
                </a:srgbClr>
              </a:outerShdw>
            </a:effectLst>
          </p:spPr>
        </p:pic>
        <p:sp>
          <p:nvSpPr>
            <p:cNvPr id="35" name="TextBox 31"/>
            <p:cNvSpPr txBox="1">
              <a:spLocks noChangeArrowheads="1"/>
            </p:cNvSpPr>
            <p:nvPr/>
          </p:nvSpPr>
          <p:spPr bwMode="auto">
            <a:xfrm rot="21564843" flipH="1">
              <a:off x="1982788" y="4778355"/>
              <a:ext cx="1189037" cy="400068"/>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sz="2000" b="1" dirty="0">
                  <a:solidFill>
                    <a:srgbClr val="FFFF00"/>
                  </a:solidFill>
                </a:rPr>
                <a:t>LRPA</a:t>
              </a:r>
            </a:p>
          </p:txBody>
        </p:sp>
        <p:sp>
          <p:nvSpPr>
            <p:cNvPr id="36" name="Rectangle 35"/>
            <p:cNvSpPr/>
            <p:nvPr/>
          </p:nvSpPr>
          <p:spPr bwMode="auto">
            <a:xfrm>
              <a:off x="1524000" y="3241588"/>
              <a:ext cx="1143000" cy="400068"/>
            </a:xfrm>
            <a:prstGeom prst="rect">
              <a:avLst/>
            </a:prstGeom>
            <a:solidFill>
              <a:schemeClr val="accent1">
                <a:lumMod val="20000"/>
                <a:lumOff val="80000"/>
              </a:schemeClr>
            </a:solidFill>
          </p:spPr>
          <p:txBody>
            <a:bodyPr anchor="ctr">
              <a:spAutoFit/>
            </a:bodyPr>
            <a:lstStyle/>
            <a:p>
              <a:pPr algn="ctr" eaLnBrk="0" hangingPunct="0">
                <a:defRPr/>
              </a:pPr>
              <a:r>
                <a:rPr lang="en-PH" sz="2000" dirty="0">
                  <a:ln w="0"/>
                  <a:solidFill>
                    <a:schemeClr val="accent1"/>
                  </a:solidFill>
                  <a:effectLst>
                    <a:outerShdw blurRad="38100" dist="25400" dir="5400000" algn="ctr" rotWithShape="0">
                      <a:srgbClr val="6E747A">
                        <a:alpha val="43000"/>
                      </a:srgbClr>
                    </a:outerShdw>
                  </a:effectLst>
                  <a:ea typeface="ＭＳ Ｐゴシック" panose="020B0600070205080204" pitchFamily="34" charset="-128"/>
                </a:rPr>
                <a:t>2017</a:t>
              </a:r>
            </a:p>
          </p:txBody>
        </p:sp>
      </p:grpSp>
      <p:grpSp>
        <p:nvGrpSpPr>
          <p:cNvPr id="9" name="Group 8"/>
          <p:cNvGrpSpPr>
            <a:grpSpLocks/>
          </p:cNvGrpSpPr>
          <p:nvPr/>
        </p:nvGrpSpPr>
        <p:grpSpPr bwMode="auto">
          <a:xfrm>
            <a:off x="6326188" y="3241675"/>
            <a:ext cx="2717800" cy="1993900"/>
            <a:chOff x="6326615" y="3241588"/>
            <a:chExt cx="2717395" cy="1994610"/>
          </a:xfrm>
        </p:grpSpPr>
        <p:pic>
          <p:nvPicPr>
            <p:cNvPr id="55316" name="Picture 15"/>
            <p:cNvPicPr>
              <a:picLocks noChangeAspect="1" noChangeArrowheads="1"/>
            </p:cNvPicPr>
            <p:nvPr/>
          </p:nvPicPr>
          <p:blipFill>
            <a:blip r:embed="rId8" cstate="print"/>
            <a:srcRect/>
            <a:stretch>
              <a:fillRect/>
            </a:stretch>
          </p:blipFill>
          <p:spPr bwMode="auto">
            <a:xfrm rot="-35157">
              <a:off x="6539116" y="3613770"/>
              <a:ext cx="2504894" cy="1622428"/>
            </a:xfrm>
            <a:prstGeom prst="rect">
              <a:avLst/>
            </a:prstGeom>
            <a:noFill/>
            <a:ln w="9525">
              <a:noFill/>
              <a:miter lim="800000"/>
              <a:headEnd/>
              <a:tailEnd/>
            </a:ln>
          </p:spPr>
        </p:pic>
        <p:sp>
          <p:nvSpPr>
            <p:cNvPr id="41" name="TextBox 31"/>
            <p:cNvSpPr txBox="1">
              <a:spLocks noChangeArrowheads="1"/>
            </p:cNvSpPr>
            <p:nvPr/>
          </p:nvSpPr>
          <p:spPr bwMode="auto">
            <a:xfrm rot="21564843" flipH="1">
              <a:off x="6326615" y="4802657"/>
              <a:ext cx="1188860" cy="400192"/>
            </a:xfrm>
            <a:prstGeom prst="rect">
              <a:avLst/>
            </a:prstGeom>
            <a:noFill/>
            <a:ln w="9525">
              <a:noFill/>
              <a:miter lim="800000"/>
              <a:headEnd/>
              <a:tailEnd/>
            </a:ln>
            <a:effectLst>
              <a:outerShdw dist="20000" dir="5400000" rotWithShape="0">
                <a:srgbClr val="808080">
                  <a:alpha val="37999"/>
                </a:srgbClr>
              </a:outerShdw>
            </a:effectLst>
          </p:spPr>
          <p:txBody>
            <a:bodyPr>
              <a:spAutoFit/>
            </a:bodyPr>
            <a:lstStyle/>
            <a:p>
              <a:pPr algn="ctr" eaLnBrk="0" hangingPunct="0">
                <a:defRPr/>
              </a:pPr>
              <a:r>
                <a:rPr lang="en-PH" sz="2000" b="1" dirty="0">
                  <a:solidFill>
                    <a:srgbClr val="FFFF00"/>
                  </a:solidFill>
                </a:rPr>
                <a:t>MRF</a:t>
              </a:r>
            </a:p>
          </p:txBody>
        </p:sp>
        <p:sp>
          <p:nvSpPr>
            <p:cNvPr id="42" name="Rectangle 41"/>
            <p:cNvSpPr/>
            <p:nvPr/>
          </p:nvSpPr>
          <p:spPr bwMode="auto">
            <a:xfrm>
              <a:off x="6934536" y="3241588"/>
              <a:ext cx="972993" cy="400192"/>
            </a:xfrm>
            <a:prstGeom prst="rect">
              <a:avLst/>
            </a:prstGeom>
            <a:solidFill>
              <a:schemeClr val="accent1">
                <a:lumMod val="20000"/>
                <a:lumOff val="80000"/>
              </a:schemeClr>
            </a:solidFill>
          </p:spPr>
          <p:txBody>
            <a:bodyPr anchor="ctr">
              <a:spAutoFit/>
            </a:bodyPr>
            <a:lstStyle/>
            <a:p>
              <a:pPr algn="ctr" eaLnBrk="0" hangingPunct="0">
                <a:defRPr/>
              </a:pPr>
              <a:r>
                <a:rPr lang="en-PH" sz="2000" dirty="0">
                  <a:ln w="0"/>
                  <a:solidFill>
                    <a:schemeClr val="accent1"/>
                  </a:solidFill>
                  <a:effectLst>
                    <a:outerShdw blurRad="38100" dist="25400" dir="5400000" algn="ctr" rotWithShape="0">
                      <a:srgbClr val="6E747A">
                        <a:alpha val="43000"/>
                      </a:srgbClr>
                    </a:outerShdw>
                  </a:effectLst>
                  <a:ea typeface="ＭＳ Ｐゴシック" panose="020B0600070205080204" pitchFamily="34" charset="-128"/>
                </a:rPr>
                <a:t>2021</a:t>
              </a:r>
            </a:p>
          </p:txBody>
        </p:sp>
      </p:grpSp>
      <p:sp>
        <p:nvSpPr>
          <p:cNvPr id="55315" name="Slide Number Placeholder 36"/>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8B19A187-BD84-4CDD-B0C5-98D6B930CAAE}" type="slidenum">
              <a:rPr lang="en-PH" smtClean="0"/>
              <a:pPr>
                <a:defRPr/>
              </a:pPr>
              <a:t>36</a:t>
            </a:fld>
            <a:endParaRPr lang="en-PH" smtClean="0"/>
          </a:p>
        </p:txBody>
      </p:sp>
    </p:spTree>
  </p:cSld>
  <p:clrMapOvr>
    <a:masterClrMapping/>
  </p:clrMapOvr>
  <p:transition spd="med" advTm="850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457200" y="-76200"/>
            <a:ext cx="8229600" cy="722313"/>
          </a:xfrm>
          <a:prstGeom prst="rect">
            <a:avLst/>
          </a:prstGeom>
        </p:spPr>
        <p:txBody>
          <a:bodyPr anchor="ctr"/>
          <a:lstStyle/>
          <a:p>
            <a:pPr algn="ctr" eaLnBrk="0" hangingPunct="0">
              <a:defRPr/>
            </a:pPr>
            <a:r>
              <a:rPr lang="en-US" sz="3600" b="1" spc="50" dirty="0">
                <a:ln w="11430"/>
                <a:solidFill>
                  <a:srgbClr val="000090"/>
                </a:solidFill>
                <a:effectLst>
                  <a:outerShdw blurRad="76200" dist="50800" dir="5400000" algn="tl" rotWithShape="0">
                    <a:srgbClr val="000000">
                      <a:alpha val="65000"/>
                    </a:srgbClr>
                  </a:outerShdw>
                </a:effectLst>
                <a:latin typeface="Cambria"/>
                <a:cs typeface="Cambria"/>
              </a:rPr>
              <a:t>Equipment Procurement Schedule</a:t>
            </a:r>
            <a:endParaRPr lang="en-PH" sz="3600" b="1" spc="50" dirty="0">
              <a:ln w="11430"/>
              <a:solidFill>
                <a:srgbClr val="000090"/>
              </a:solidFill>
              <a:effectLst>
                <a:outerShdw blurRad="76200" dist="50800" dir="5400000" algn="tl" rotWithShape="0">
                  <a:srgbClr val="000000">
                    <a:alpha val="65000"/>
                  </a:srgbClr>
                </a:outerShdw>
              </a:effectLst>
              <a:latin typeface="Cambria"/>
              <a:cs typeface="Cambria"/>
            </a:endParaRPr>
          </a:p>
        </p:txBody>
      </p:sp>
      <p:graphicFrame>
        <p:nvGraphicFramePr>
          <p:cNvPr id="4" name="Table 3"/>
          <p:cNvGraphicFramePr>
            <a:graphicFrameLocks noGrp="1"/>
          </p:cNvGraphicFramePr>
          <p:nvPr/>
        </p:nvGraphicFramePr>
        <p:xfrm>
          <a:off x="0" y="781050"/>
          <a:ext cx="9143997" cy="5963810"/>
        </p:xfrm>
        <a:graphic>
          <a:graphicData uri="http://schemas.openxmlformats.org/drawingml/2006/table">
            <a:tbl>
              <a:tblPr firstRow="1" bandRow="1">
                <a:tableStyleId>{0660B408-B3CF-4A94-85FC-2B1E0A45F4A2}</a:tableStyleId>
              </a:tblPr>
              <a:tblGrid>
                <a:gridCol w="1905000"/>
                <a:gridCol w="804333"/>
                <a:gridCol w="804333"/>
                <a:gridCol w="804333"/>
                <a:gridCol w="804333"/>
                <a:gridCol w="804333"/>
                <a:gridCol w="804333"/>
                <a:gridCol w="804333"/>
                <a:gridCol w="804333"/>
                <a:gridCol w="804333"/>
              </a:tblGrid>
              <a:tr h="375238">
                <a:tc>
                  <a:txBody>
                    <a:bodyPr/>
                    <a:lstStyle/>
                    <a:p>
                      <a:pPr algn="ctr" fontAlgn="b"/>
                      <a:r>
                        <a:rPr lang="en-US" sz="1600" u="none" strike="noStrike" dirty="0" smtClean="0"/>
                        <a:t>MEASURE</a:t>
                      </a:r>
                      <a:endParaRPr lang="en-US" sz="1600" b="0" i="0" u="none" strike="noStrike" dirty="0">
                        <a:solidFill>
                          <a:schemeClr val="bg1"/>
                        </a:solidFill>
                        <a:latin typeface="+mj-lt"/>
                        <a:cs typeface="Arial" pitchFamily="34" charset="0"/>
                      </a:endParaRPr>
                    </a:p>
                  </a:txBody>
                  <a:tcPr marL="7144" marR="7144" marT="9525" marB="0" anchor="ctr"/>
                </a:tc>
                <a:tc>
                  <a:txBody>
                    <a:bodyPr/>
                    <a:lstStyle/>
                    <a:p>
                      <a:pPr algn="ctr" fontAlgn="b"/>
                      <a:r>
                        <a:rPr lang="en-US" sz="1600" u="none" strike="noStrike" dirty="0"/>
                        <a:t>2015</a:t>
                      </a:r>
                      <a:endParaRPr lang="en-US" sz="1600" b="0" i="0" u="none" strike="noStrike" dirty="0">
                        <a:solidFill>
                          <a:schemeClr val="bg1"/>
                        </a:solidFill>
                        <a:latin typeface="+mj-lt"/>
                        <a:cs typeface="Arial" pitchFamily="34" charset="0"/>
                      </a:endParaRPr>
                    </a:p>
                  </a:txBody>
                  <a:tcPr marL="7144" marR="7144" marT="9525" marB="0" anchor="ctr"/>
                </a:tc>
                <a:tc>
                  <a:txBody>
                    <a:bodyPr/>
                    <a:lstStyle/>
                    <a:p>
                      <a:pPr algn="ctr" fontAlgn="b"/>
                      <a:r>
                        <a:rPr lang="en-US" sz="1600" u="none" strike="noStrike" dirty="0"/>
                        <a:t>2016</a:t>
                      </a:r>
                      <a:endParaRPr lang="en-US" sz="1600" b="0" i="0" u="none" strike="noStrike" dirty="0">
                        <a:solidFill>
                          <a:schemeClr val="bg1"/>
                        </a:solidFill>
                        <a:latin typeface="+mj-lt"/>
                        <a:cs typeface="Arial" pitchFamily="34" charset="0"/>
                      </a:endParaRPr>
                    </a:p>
                  </a:txBody>
                  <a:tcPr marL="7144" marR="7144" marT="9525" marB="0" anchor="ctr"/>
                </a:tc>
                <a:tc>
                  <a:txBody>
                    <a:bodyPr/>
                    <a:lstStyle/>
                    <a:p>
                      <a:pPr algn="ctr" fontAlgn="b"/>
                      <a:r>
                        <a:rPr lang="en-US" sz="1600" u="none" strike="noStrike" dirty="0"/>
                        <a:t>2017</a:t>
                      </a:r>
                      <a:endParaRPr lang="en-US" sz="1600" b="0" i="0" u="none" strike="noStrike" dirty="0">
                        <a:solidFill>
                          <a:schemeClr val="bg1"/>
                        </a:solidFill>
                        <a:latin typeface="+mj-lt"/>
                        <a:cs typeface="Arial" pitchFamily="34" charset="0"/>
                      </a:endParaRPr>
                    </a:p>
                  </a:txBody>
                  <a:tcPr marL="7144" marR="7144" marT="9525" marB="0" anchor="ctr"/>
                </a:tc>
                <a:tc>
                  <a:txBody>
                    <a:bodyPr/>
                    <a:lstStyle/>
                    <a:p>
                      <a:pPr algn="ctr" fontAlgn="b"/>
                      <a:r>
                        <a:rPr lang="en-US" sz="1600" u="none" strike="noStrike" dirty="0"/>
                        <a:t>2018</a:t>
                      </a:r>
                      <a:endParaRPr lang="en-US" sz="1600" b="0" i="0" u="none" strike="noStrike" dirty="0">
                        <a:solidFill>
                          <a:schemeClr val="bg1"/>
                        </a:solidFill>
                        <a:latin typeface="+mj-lt"/>
                        <a:cs typeface="Arial" pitchFamily="34" charset="0"/>
                      </a:endParaRPr>
                    </a:p>
                  </a:txBody>
                  <a:tcPr marL="7144" marR="7144" marT="9525" marB="0" anchor="ctr"/>
                </a:tc>
                <a:tc>
                  <a:txBody>
                    <a:bodyPr/>
                    <a:lstStyle/>
                    <a:p>
                      <a:pPr algn="ctr" fontAlgn="b"/>
                      <a:r>
                        <a:rPr lang="en-US" sz="1600" u="none" strike="noStrike" dirty="0"/>
                        <a:t>2019</a:t>
                      </a:r>
                      <a:endParaRPr lang="en-US" sz="1600" b="0" i="0" u="none" strike="noStrike" dirty="0">
                        <a:solidFill>
                          <a:schemeClr val="bg1"/>
                        </a:solidFill>
                        <a:latin typeface="+mj-lt"/>
                        <a:cs typeface="Arial" pitchFamily="34" charset="0"/>
                      </a:endParaRPr>
                    </a:p>
                  </a:txBody>
                  <a:tcPr marL="7144" marR="7144" marT="9525" marB="0" anchor="ctr"/>
                </a:tc>
                <a:tc>
                  <a:txBody>
                    <a:bodyPr/>
                    <a:lstStyle/>
                    <a:p>
                      <a:pPr algn="ctr" fontAlgn="b"/>
                      <a:r>
                        <a:rPr lang="en-US" sz="1600" u="none" strike="noStrike" dirty="0"/>
                        <a:t>2020</a:t>
                      </a:r>
                      <a:endParaRPr lang="en-US" sz="1600" b="0" i="0" u="none" strike="noStrike" dirty="0">
                        <a:solidFill>
                          <a:schemeClr val="bg1"/>
                        </a:solidFill>
                        <a:latin typeface="+mj-lt"/>
                        <a:cs typeface="Arial" pitchFamily="34" charset="0"/>
                      </a:endParaRPr>
                    </a:p>
                  </a:txBody>
                  <a:tcPr marL="7144" marR="7144" marT="9525" marB="0" anchor="ctr"/>
                </a:tc>
                <a:tc>
                  <a:txBody>
                    <a:bodyPr/>
                    <a:lstStyle/>
                    <a:p>
                      <a:pPr algn="ctr" fontAlgn="b"/>
                      <a:r>
                        <a:rPr lang="en-US" sz="1600" u="none" strike="noStrike" dirty="0"/>
                        <a:t>2021</a:t>
                      </a:r>
                      <a:endParaRPr lang="en-US" sz="1600" b="0" i="0" u="none" strike="noStrike" dirty="0">
                        <a:solidFill>
                          <a:schemeClr val="bg1"/>
                        </a:solidFill>
                        <a:latin typeface="+mj-lt"/>
                        <a:cs typeface="Arial" pitchFamily="34" charset="0"/>
                      </a:endParaRPr>
                    </a:p>
                  </a:txBody>
                  <a:tcPr marL="7144" marR="7144" marT="9525" marB="0" anchor="ctr"/>
                </a:tc>
                <a:tc>
                  <a:txBody>
                    <a:bodyPr/>
                    <a:lstStyle/>
                    <a:p>
                      <a:pPr algn="ctr" fontAlgn="b"/>
                      <a:r>
                        <a:rPr lang="en-US" sz="1600" u="none" strike="noStrike" dirty="0"/>
                        <a:t>2022</a:t>
                      </a:r>
                      <a:endParaRPr lang="en-US" sz="1600" b="0" i="0" u="none" strike="noStrike" dirty="0">
                        <a:solidFill>
                          <a:schemeClr val="bg1"/>
                        </a:solidFill>
                        <a:latin typeface="+mj-lt"/>
                        <a:cs typeface="Arial" pitchFamily="34" charset="0"/>
                      </a:endParaRPr>
                    </a:p>
                  </a:txBody>
                  <a:tcPr marL="7144" marR="7144" marT="9525" marB="0" anchor="ctr"/>
                </a:tc>
                <a:tc>
                  <a:txBody>
                    <a:bodyPr/>
                    <a:lstStyle/>
                    <a:p>
                      <a:pPr algn="ctr" fontAlgn="b"/>
                      <a:r>
                        <a:rPr lang="en-US" sz="1600" u="none" strike="noStrike" dirty="0" smtClean="0"/>
                        <a:t>TOTAL</a:t>
                      </a:r>
                      <a:endParaRPr lang="en-US" sz="1600" b="1" i="0" u="none" strike="noStrike" dirty="0">
                        <a:solidFill>
                          <a:schemeClr val="bg1"/>
                        </a:solidFill>
                        <a:latin typeface="+mj-lt"/>
                        <a:cs typeface="Arial" pitchFamily="34" charset="0"/>
                      </a:endParaRPr>
                    </a:p>
                  </a:txBody>
                  <a:tcPr marL="7144" marR="7144" marT="9525" marB="0" anchor="ctr"/>
                </a:tc>
              </a:tr>
              <a:tr h="296831">
                <a:tc>
                  <a:txBody>
                    <a:bodyPr/>
                    <a:lstStyle/>
                    <a:p>
                      <a:pPr algn="l" fontAlgn="b"/>
                      <a:r>
                        <a:rPr lang="en-US" sz="1600" u="none" strike="noStrike" dirty="0" smtClean="0"/>
                        <a:t>SAA/LFTA(</a:t>
                      </a:r>
                      <a:r>
                        <a:rPr lang="en-US" sz="1600" u="none" strike="noStrike" dirty="0" err="1" smtClean="0"/>
                        <a:t>Int</a:t>
                      </a:r>
                      <a:r>
                        <a:rPr lang="en-US" sz="1600" u="none" strike="noStrike" dirty="0" smtClean="0"/>
                        <a:t>/N)</a:t>
                      </a:r>
                      <a:endParaRPr lang="en-US" sz="1600" b="0" i="0" u="none" strike="noStrike" dirty="0">
                        <a:solidFill>
                          <a:srgbClr val="000000"/>
                        </a:solidFill>
                        <a:latin typeface="Arial Narrow"/>
                        <a:cs typeface="Arial Narrow"/>
                      </a:endParaRPr>
                    </a:p>
                  </a:txBody>
                  <a:tcPr marL="7144" marR="36000" marT="9525" marB="0" anchor="ctr"/>
                </a:tc>
                <a:tc>
                  <a:txBody>
                    <a:bodyPr/>
                    <a:lstStyle/>
                    <a:p>
                      <a:pPr algn="ctr" fontAlgn="b"/>
                      <a:endParaRPr lang="en-US" sz="12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r>
                        <a:rPr lang="en-US" sz="1600" u="none" strike="noStrike" dirty="0" smtClean="0"/>
                        <a:t>2</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r>
                        <a:rPr lang="en-US" sz="1600" u="none" strike="noStrike" dirty="0" smtClean="0"/>
                        <a:t>10</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smtClean="0"/>
                        <a:t>12</a:t>
                      </a:r>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b="1" u="none" strike="noStrike" dirty="0" smtClean="0"/>
                        <a:t>24</a:t>
                      </a:r>
                      <a:endParaRPr lang="en-US" sz="1600" b="1" i="0" u="none" strike="noStrike" dirty="0">
                        <a:solidFill>
                          <a:srgbClr val="000000"/>
                        </a:solidFill>
                        <a:latin typeface="+mj-lt"/>
                        <a:cs typeface="Arial" pitchFamily="34" charset="0"/>
                      </a:endParaRPr>
                    </a:p>
                  </a:txBody>
                  <a:tcPr marL="7144" marR="7144" marT="9525" marB="0" anchor="ctr"/>
                </a:tc>
              </a:tr>
              <a:tr h="375239">
                <a:tc>
                  <a:txBody>
                    <a:bodyPr/>
                    <a:lstStyle/>
                    <a:p>
                      <a:pPr algn="l" fontAlgn="b"/>
                      <a:r>
                        <a:rPr lang="en-US" sz="1600" u="none" strike="noStrike" dirty="0" smtClean="0"/>
                        <a:t>Long Range Patrol Aircraft (D/id)</a:t>
                      </a:r>
                      <a:endParaRPr lang="en-US" sz="1600" b="0" i="0" u="none" strike="noStrike" dirty="0">
                        <a:solidFill>
                          <a:srgbClr val="000000"/>
                        </a:solidFill>
                        <a:latin typeface="Arial Narrow"/>
                        <a:cs typeface="Arial Narrow"/>
                      </a:endParaRPr>
                    </a:p>
                  </a:txBody>
                  <a:tcPr marL="7144" marR="36000" marT="9525" marB="0" anchor="ctr"/>
                </a:tc>
                <a:tc>
                  <a:txBody>
                    <a:bodyPr/>
                    <a:lstStyle/>
                    <a:p>
                      <a:pPr algn="ctr" fontAlgn="b"/>
                      <a:endParaRPr lang="en-US" sz="12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smtClean="0"/>
                        <a:t>2</a:t>
                      </a:r>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smtClean="0"/>
                        <a:t>2</a:t>
                      </a:r>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b="1" u="none" strike="noStrike" dirty="0" smtClean="0"/>
                        <a:t>4</a:t>
                      </a:r>
                      <a:endParaRPr lang="en-US" sz="1600" b="1" i="0" u="none" strike="noStrike" dirty="0">
                        <a:solidFill>
                          <a:srgbClr val="000000"/>
                        </a:solidFill>
                        <a:latin typeface="+mj-lt"/>
                        <a:cs typeface="Arial" pitchFamily="34" charset="0"/>
                      </a:endParaRPr>
                    </a:p>
                  </a:txBody>
                  <a:tcPr marL="7144" marR="7144" marT="9525" marB="0" anchor="ctr"/>
                </a:tc>
              </a:tr>
              <a:tr h="296831">
                <a:tc>
                  <a:txBody>
                    <a:bodyPr/>
                    <a:lstStyle/>
                    <a:p>
                      <a:pPr algn="l" fontAlgn="b"/>
                      <a:r>
                        <a:rPr lang="en-US" sz="1600" u="none" strike="noStrike" dirty="0" smtClean="0"/>
                        <a:t>ADSRS(D/ID)</a:t>
                      </a:r>
                      <a:endParaRPr lang="en-US" sz="1600" b="0" i="0" u="none" strike="noStrike" dirty="0">
                        <a:solidFill>
                          <a:srgbClr val="000000"/>
                        </a:solidFill>
                        <a:latin typeface="Arial Narrow"/>
                        <a:cs typeface="Arial Narrow"/>
                      </a:endParaRPr>
                    </a:p>
                  </a:txBody>
                  <a:tcPr marL="7144" marR="36000" marT="9525" marB="0" anchor="ctr"/>
                </a:tc>
                <a:tc>
                  <a:txBody>
                    <a:bodyPr/>
                    <a:lstStyle/>
                    <a:p>
                      <a:pPr algn="ctr" fontAlgn="b"/>
                      <a:endParaRPr lang="en-US" sz="12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r>
                        <a:rPr lang="en-US" sz="1600" u="none" strike="noStrike" dirty="0" smtClean="0"/>
                        <a:t>2</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smtClean="0"/>
                        <a:t>1</a:t>
                      </a:r>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smtClean="0"/>
                        <a:t>2</a:t>
                      </a:r>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r>
                        <a:rPr lang="en-US" sz="1600" u="none" strike="noStrike" dirty="0" smtClean="0"/>
                        <a:t>1</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b="1" u="none" strike="noStrike" dirty="0" smtClean="0"/>
                        <a:t>6</a:t>
                      </a:r>
                      <a:endParaRPr lang="en-US" sz="1600" b="1" i="0" u="none" strike="noStrike" dirty="0">
                        <a:solidFill>
                          <a:srgbClr val="000000"/>
                        </a:solidFill>
                        <a:latin typeface="+mj-lt"/>
                        <a:cs typeface="Arial" pitchFamily="34" charset="0"/>
                      </a:endParaRPr>
                    </a:p>
                  </a:txBody>
                  <a:tcPr marL="7144" marR="7144" marT="9525" marB="0" anchor="ctr"/>
                </a:tc>
              </a:tr>
              <a:tr h="530679">
                <a:tc>
                  <a:txBody>
                    <a:bodyPr/>
                    <a:lstStyle/>
                    <a:p>
                      <a:pPr algn="l" fontAlgn="b"/>
                      <a:r>
                        <a:rPr lang="en-US" sz="1600" u="none" strike="noStrike" dirty="0" smtClean="0"/>
                        <a:t>Ground Based Air Defense System</a:t>
                      </a:r>
                    </a:p>
                    <a:p>
                      <a:pPr algn="l" fontAlgn="b"/>
                      <a:r>
                        <a:rPr lang="en-US" sz="1600" u="none" strike="noStrike" dirty="0" smtClean="0"/>
                        <a:t>GBADS(INT/N)</a:t>
                      </a:r>
                      <a:endParaRPr lang="en-US" sz="1600" b="0" i="0" u="none" strike="noStrike" dirty="0">
                        <a:solidFill>
                          <a:srgbClr val="000000"/>
                        </a:solidFill>
                        <a:latin typeface="Arial Narrow"/>
                        <a:cs typeface="Arial Narrow"/>
                      </a:endParaRPr>
                    </a:p>
                  </a:txBody>
                  <a:tcPr marL="7144" marR="36000" marT="9525" marB="0" anchor="ctr"/>
                </a:tc>
                <a:tc>
                  <a:txBody>
                    <a:bodyPr/>
                    <a:lstStyle/>
                    <a:p>
                      <a:pPr algn="ctr" fontAlgn="b"/>
                      <a:endParaRPr lang="en-US" sz="12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r>
                        <a:rPr lang="en-US" sz="1600" u="none" strike="noStrike" dirty="0" smtClean="0"/>
                        <a:t>3</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smtClean="0"/>
                        <a:t>3</a:t>
                      </a:r>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b="1" u="none" strike="noStrike" dirty="0" smtClean="0"/>
                        <a:t>6</a:t>
                      </a:r>
                      <a:endParaRPr lang="en-US" sz="1600" b="1" i="0" u="none" strike="noStrike" dirty="0">
                        <a:solidFill>
                          <a:srgbClr val="000000"/>
                        </a:solidFill>
                        <a:latin typeface="+mj-lt"/>
                        <a:cs typeface="Arial" pitchFamily="34" charset="0"/>
                      </a:endParaRPr>
                    </a:p>
                  </a:txBody>
                  <a:tcPr marL="7144" marR="7144" marT="9525" marB="0" anchor="ctr"/>
                </a:tc>
              </a:tr>
              <a:tr h="704554">
                <a:tc>
                  <a:txBody>
                    <a:bodyPr/>
                    <a:lstStyle/>
                    <a:p>
                      <a:pPr algn="l" fontAlgn="b"/>
                      <a:r>
                        <a:rPr lang="en-US" sz="1600" u="none" strike="noStrike" dirty="0" smtClean="0"/>
                        <a:t>Airborne Early Warning</a:t>
                      </a:r>
                      <a:r>
                        <a:rPr lang="en-US" sz="1600" u="none" strike="noStrike" baseline="0" dirty="0" smtClean="0"/>
                        <a:t> and Control System</a:t>
                      </a:r>
                    </a:p>
                    <a:p>
                      <a:pPr algn="l" fontAlgn="b"/>
                      <a:r>
                        <a:rPr lang="en-US" sz="1600" u="none" strike="noStrike" baseline="0" dirty="0" smtClean="0"/>
                        <a:t>(</a:t>
                      </a:r>
                      <a:r>
                        <a:rPr lang="en-US" sz="1600" u="none" strike="noStrike" dirty="0" smtClean="0"/>
                        <a:t>AEWACS)</a:t>
                      </a:r>
                      <a:endParaRPr lang="en-US" sz="1600" b="0" i="0" u="none" strike="noStrike" dirty="0">
                        <a:solidFill>
                          <a:srgbClr val="000000"/>
                        </a:solidFill>
                        <a:latin typeface="Arial Narrow"/>
                        <a:cs typeface="Arial Narrow"/>
                      </a:endParaRPr>
                    </a:p>
                  </a:txBody>
                  <a:tcPr marL="7144" marR="36000" marT="9525" marB="0" anchor="ctr"/>
                </a:tc>
                <a:tc>
                  <a:txBody>
                    <a:bodyPr/>
                    <a:lstStyle/>
                    <a:p>
                      <a:pPr algn="ctr" fontAlgn="b"/>
                      <a:endParaRPr lang="en-US" sz="12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r>
                        <a:rPr lang="en-US" sz="1600" u="none" strike="noStrike" dirty="0" smtClean="0"/>
                        <a:t>2</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a:r>
                        <a:rPr lang="en-PH" sz="1600" b="1" dirty="0" smtClean="0"/>
                        <a:t>2</a:t>
                      </a:r>
                      <a:endParaRPr lang="en-PH" sz="1600" b="1" dirty="0">
                        <a:latin typeface="+mj-lt"/>
                        <a:cs typeface="Arial" pitchFamily="34" charset="0"/>
                      </a:endParaRPr>
                    </a:p>
                  </a:txBody>
                  <a:tcPr marL="68580" marR="68580" anchor="ctr"/>
                </a:tc>
              </a:tr>
              <a:tr h="375239">
                <a:tc>
                  <a:txBody>
                    <a:bodyPr/>
                    <a:lstStyle/>
                    <a:p>
                      <a:pPr algn="l" fontAlgn="b"/>
                      <a:r>
                        <a:rPr lang="en-US" sz="1600" u="none" strike="noStrike" dirty="0" smtClean="0"/>
                        <a:t>Multi-Role Fighter</a:t>
                      </a:r>
                      <a:r>
                        <a:rPr lang="en-US" sz="1600" u="none" strike="noStrike" baseline="0" dirty="0" smtClean="0"/>
                        <a:t> </a:t>
                      </a:r>
                    </a:p>
                    <a:p>
                      <a:pPr algn="l" fontAlgn="b"/>
                      <a:r>
                        <a:rPr lang="en-US" sz="1600" u="none" strike="noStrike" baseline="0" dirty="0" smtClean="0"/>
                        <a:t>(</a:t>
                      </a:r>
                      <a:r>
                        <a:rPr lang="en-US" sz="1600" u="none" strike="noStrike" baseline="0" dirty="0" err="1" smtClean="0"/>
                        <a:t>Int</a:t>
                      </a:r>
                      <a:r>
                        <a:rPr lang="en-US" sz="1600" u="none" strike="noStrike" baseline="0" dirty="0" smtClean="0"/>
                        <a:t>/N)</a:t>
                      </a:r>
                      <a:endParaRPr lang="en-US" sz="1600" b="0" i="0" u="none" strike="noStrike" dirty="0">
                        <a:solidFill>
                          <a:srgbClr val="000000"/>
                        </a:solidFill>
                        <a:latin typeface="Arial Narrow"/>
                        <a:cs typeface="Arial Narrow"/>
                      </a:endParaRPr>
                    </a:p>
                  </a:txBody>
                  <a:tcPr marL="7144" marR="36000" marT="9525" marB="0" anchor="ctr"/>
                </a:tc>
                <a:tc>
                  <a:txBody>
                    <a:bodyPr/>
                    <a:lstStyle/>
                    <a:p>
                      <a:pPr algn="ctr" fontAlgn="b"/>
                      <a:endParaRPr lang="en-US" sz="12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r>
                        <a:rPr lang="en-US" sz="1600" u="none" strike="noStrike" dirty="0" smtClean="0"/>
                        <a:t>4</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smtClean="0"/>
                        <a:t>8</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a:r>
                        <a:rPr lang="en-PH" sz="1600" b="1" dirty="0" smtClean="0"/>
                        <a:t>12</a:t>
                      </a:r>
                      <a:endParaRPr lang="en-PH" sz="1600" b="1" dirty="0">
                        <a:latin typeface="+mj-lt"/>
                        <a:cs typeface="Arial" pitchFamily="34" charset="0"/>
                      </a:endParaRPr>
                    </a:p>
                  </a:txBody>
                  <a:tcPr marL="68580" marR="68580" anchor="ctr"/>
                </a:tc>
              </a:tr>
              <a:tr h="293470">
                <a:tc>
                  <a:txBody>
                    <a:bodyPr/>
                    <a:lstStyle/>
                    <a:p>
                      <a:pPr algn="l" fontAlgn="b"/>
                      <a:r>
                        <a:rPr lang="en-US" sz="1600" u="none" strike="noStrike" dirty="0" smtClean="0"/>
                        <a:t>C2 Center</a:t>
                      </a:r>
                      <a:endParaRPr lang="en-US" sz="1600" b="0" i="0" u="none" strike="noStrike" dirty="0">
                        <a:solidFill>
                          <a:srgbClr val="000000"/>
                        </a:solidFill>
                        <a:latin typeface="Arial Narrow"/>
                        <a:cs typeface="Arial Narrow"/>
                      </a:endParaRPr>
                    </a:p>
                  </a:txBody>
                  <a:tcPr marL="7144" marR="36000" marT="9525" marB="0" anchor="ctr"/>
                </a:tc>
                <a:tc>
                  <a:txBody>
                    <a:bodyPr/>
                    <a:lstStyle/>
                    <a:p>
                      <a:pPr algn="l" fontAlgn="b"/>
                      <a:r>
                        <a:rPr lang="en-US" sz="1200" u="none" strike="noStrike"/>
                        <a:t> </a:t>
                      </a:r>
                      <a:endParaRPr lang="en-US" sz="1200" b="0" i="0" u="none" strike="noStrike">
                        <a:solidFill>
                          <a:srgbClr val="000000"/>
                        </a:solidFill>
                        <a:latin typeface="+mj-lt"/>
                        <a:cs typeface="Arial" pitchFamily="34" charset="0"/>
                      </a:endParaRPr>
                    </a:p>
                  </a:txBody>
                  <a:tcPr marL="7144" marR="7144" marT="9525" marB="0" anchor="ctr"/>
                </a:tc>
                <a:tc>
                  <a:txBody>
                    <a:bodyPr/>
                    <a:lstStyle/>
                    <a:p>
                      <a:pPr algn="l"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r>
                        <a:rPr lang="en-US" sz="1600" u="none" strike="noStrike" dirty="0" smtClean="0"/>
                        <a:t>1</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a:t> </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a:r>
                        <a:rPr lang="en-PH" sz="1600" b="1" dirty="0" smtClean="0"/>
                        <a:t>1</a:t>
                      </a:r>
                      <a:endParaRPr lang="en-PH" sz="1600" b="1" dirty="0">
                        <a:latin typeface="+mj-lt"/>
                        <a:cs typeface="Arial" pitchFamily="34" charset="0"/>
                      </a:endParaRPr>
                    </a:p>
                  </a:txBody>
                  <a:tcPr marL="68580" marR="68580" anchor="ctr"/>
                </a:tc>
              </a:tr>
              <a:tr h="530679">
                <a:tc>
                  <a:txBody>
                    <a:bodyPr/>
                    <a:lstStyle/>
                    <a:p>
                      <a:pPr algn="l" fontAlgn="b"/>
                      <a:r>
                        <a:rPr lang="en-US" sz="1600" u="none" strike="noStrike" dirty="0" smtClean="0"/>
                        <a:t>Electronic Countermeasures (ECM)</a:t>
                      </a:r>
                      <a:r>
                        <a:rPr lang="en-US" sz="1600" u="none" strike="noStrike" baseline="0" dirty="0" smtClean="0"/>
                        <a:t> Aircraft</a:t>
                      </a:r>
                      <a:endParaRPr lang="en-US" sz="1600" b="0" i="0" u="none" strike="noStrike" dirty="0">
                        <a:solidFill>
                          <a:srgbClr val="000000"/>
                        </a:solidFill>
                        <a:latin typeface="Arial Narrow"/>
                        <a:cs typeface="Arial Narrow"/>
                      </a:endParaRPr>
                    </a:p>
                  </a:txBody>
                  <a:tcPr marL="7144" marR="36000" marT="9525" marB="0" anchor="ctr"/>
                </a:tc>
                <a:tc>
                  <a:txBody>
                    <a:bodyPr/>
                    <a:lstStyle/>
                    <a:p>
                      <a:pPr algn="l" fontAlgn="b"/>
                      <a:endParaRPr lang="en-US" sz="1200" b="0" i="0" u="none" strike="noStrike" dirty="0">
                        <a:solidFill>
                          <a:srgbClr val="000000"/>
                        </a:solidFill>
                        <a:latin typeface="+mj-lt"/>
                        <a:cs typeface="Arial" pitchFamily="34" charset="0"/>
                      </a:endParaRPr>
                    </a:p>
                  </a:txBody>
                  <a:tcPr marL="7144" marR="7144" marT="9525" marB="0" anchor="ctr"/>
                </a:tc>
                <a:tc>
                  <a:txBody>
                    <a:bodyPr/>
                    <a:lstStyle/>
                    <a:p>
                      <a:pPr algn="l"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smtClean="0"/>
                        <a:t>2</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smtClean="0"/>
                        <a:t>2</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a:r>
                        <a:rPr lang="en-PH" sz="1600" b="1" dirty="0" smtClean="0"/>
                        <a:t>4</a:t>
                      </a:r>
                      <a:endParaRPr lang="en-PH" sz="1600" b="1" dirty="0">
                        <a:latin typeface="+mj-lt"/>
                        <a:cs typeface="Arial" pitchFamily="34" charset="0"/>
                      </a:endParaRPr>
                    </a:p>
                  </a:txBody>
                  <a:tcPr marL="68580" marR="68580" anchor="ctr"/>
                </a:tc>
              </a:tr>
              <a:tr h="311953">
                <a:tc>
                  <a:txBody>
                    <a:bodyPr/>
                    <a:lstStyle/>
                    <a:p>
                      <a:pPr algn="l" fontAlgn="b"/>
                      <a:r>
                        <a:rPr lang="en-US" sz="1600" u="none" strike="noStrike" dirty="0" smtClean="0">
                          <a:latin typeface="+mj-lt"/>
                        </a:rPr>
                        <a:t>AA</a:t>
                      </a:r>
                      <a:r>
                        <a:rPr lang="en-US" sz="1600" u="none" strike="noStrike" baseline="0" dirty="0" smtClean="0">
                          <a:latin typeface="+mj-lt"/>
                        </a:rPr>
                        <a:t> REFUELER</a:t>
                      </a:r>
                      <a:endParaRPr lang="en-US" sz="1600" b="0" i="0" u="none" strike="noStrike" dirty="0">
                        <a:solidFill>
                          <a:srgbClr val="000000"/>
                        </a:solidFill>
                        <a:latin typeface="+mj-lt"/>
                        <a:cs typeface="Arial Narrow"/>
                      </a:endParaRPr>
                    </a:p>
                  </a:txBody>
                  <a:tcPr marL="7144" marR="36000" marT="9525" marB="0" anchor="ctr"/>
                </a:tc>
                <a:tc>
                  <a:txBody>
                    <a:bodyPr/>
                    <a:lstStyle/>
                    <a:p>
                      <a:pPr algn="l" fontAlgn="b"/>
                      <a:endParaRPr lang="en-US" sz="1200" b="0" i="0" u="none" strike="noStrike" dirty="0">
                        <a:solidFill>
                          <a:srgbClr val="000000"/>
                        </a:solidFill>
                        <a:latin typeface="+mj-lt"/>
                        <a:cs typeface="Arial" pitchFamily="34" charset="0"/>
                      </a:endParaRPr>
                    </a:p>
                  </a:txBody>
                  <a:tcPr marL="7144" marR="7144" marT="9525" marB="0" anchor="ctr"/>
                </a:tc>
                <a:tc>
                  <a:txBody>
                    <a:bodyPr/>
                    <a:lstStyle/>
                    <a:p>
                      <a:pPr algn="l"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smtClean="0"/>
                        <a:t>1</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a:r>
                        <a:rPr lang="en-PH" sz="1600" b="1" dirty="0" smtClean="0"/>
                        <a:t>1</a:t>
                      </a:r>
                      <a:endParaRPr lang="en-PH" sz="1600" b="1" dirty="0">
                        <a:latin typeface="+mj-lt"/>
                        <a:cs typeface="Arial" pitchFamily="34" charset="0"/>
                      </a:endParaRPr>
                    </a:p>
                  </a:txBody>
                  <a:tcPr marL="68580" marR="68580" anchor="ctr"/>
                </a:tc>
              </a:tr>
              <a:tr h="356805">
                <a:tc>
                  <a:txBody>
                    <a:bodyPr/>
                    <a:lstStyle/>
                    <a:p>
                      <a:pPr algn="l" fontAlgn="b"/>
                      <a:r>
                        <a:rPr lang="en-US" sz="1600" u="none" strike="noStrike" dirty="0" smtClean="0">
                          <a:latin typeface="+mj-lt"/>
                        </a:rPr>
                        <a:t>Medium/Heavy Lift Helicopters</a:t>
                      </a:r>
                      <a:endParaRPr lang="en-US" sz="1600" b="0" i="0" u="none" strike="noStrike" dirty="0">
                        <a:solidFill>
                          <a:srgbClr val="000000"/>
                        </a:solidFill>
                        <a:latin typeface="+mj-lt"/>
                        <a:cs typeface="Arial Narrow"/>
                      </a:endParaRPr>
                    </a:p>
                  </a:txBody>
                  <a:tcPr marL="7144" marR="36000" marT="9525" marB="0" anchor="ctr"/>
                </a:tc>
                <a:tc>
                  <a:txBody>
                    <a:bodyPr/>
                    <a:lstStyle/>
                    <a:p>
                      <a:pPr algn="l" fontAlgn="b"/>
                      <a:endParaRPr lang="en-US" sz="1200" b="0" i="0" u="none" strike="noStrike" dirty="0">
                        <a:solidFill>
                          <a:srgbClr val="000000"/>
                        </a:solidFill>
                        <a:latin typeface="+mj-lt"/>
                        <a:cs typeface="Arial" pitchFamily="34" charset="0"/>
                      </a:endParaRPr>
                    </a:p>
                  </a:txBody>
                  <a:tcPr marL="7144" marR="7144" marT="9525" marB="0" anchor="ctr"/>
                </a:tc>
                <a:tc>
                  <a:txBody>
                    <a:bodyPr/>
                    <a:lstStyle/>
                    <a:p>
                      <a:pPr algn="l"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smtClean="0">
                          <a:latin typeface="+mj-lt"/>
                        </a:rPr>
                        <a:t>2</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600" u="none" strike="noStrike" dirty="0" smtClean="0"/>
                        <a:t>2</a:t>
                      </a:r>
                      <a:endParaRPr lang="en-US" sz="1600" b="0" i="0" u="none" strike="noStrike" dirty="0">
                        <a:solidFill>
                          <a:srgbClr val="000000"/>
                        </a:solidFill>
                        <a:latin typeface="+mj-lt"/>
                        <a:cs typeface="Arial" pitchFamily="34" charset="0"/>
                      </a:endParaRPr>
                    </a:p>
                  </a:txBody>
                  <a:tcPr marL="7144" marR="7144" marT="9525" marB="0" anchor="ctr"/>
                </a:tc>
                <a:tc>
                  <a:txBody>
                    <a:bodyPr/>
                    <a:lstStyle/>
                    <a:p>
                      <a:pPr algn="ctr"/>
                      <a:r>
                        <a:rPr lang="en-PH" sz="1600" b="1" dirty="0" smtClean="0"/>
                        <a:t>4</a:t>
                      </a:r>
                      <a:endParaRPr lang="en-PH" sz="1600" b="1" dirty="0">
                        <a:latin typeface="+mj-lt"/>
                        <a:cs typeface="Arial" pitchFamily="34" charset="0"/>
                      </a:endParaRPr>
                    </a:p>
                  </a:txBody>
                  <a:tcPr marL="68580" marR="68580" anchor="ctr"/>
                </a:tc>
              </a:tr>
              <a:tr h="289791">
                <a:tc>
                  <a:txBody>
                    <a:bodyPr/>
                    <a:lstStyle/>
                    <a:p>
                      <a:pPr algn="ctr" fontAlgn="b"/>
                      <a:r>
                        <a:rPr lang="en-US" sz="1800" b="1" u="none" strike="noStrike" dirty="0" smtClean="0">
                          <a:latin typeface="+mj-lt"/>
                        </a:rPr>
                        <a:t>TOTAL</a:t>
                      </a:r>
                      <a:endParaRPr lang="en-US" sz="1800" b="1" i="0" u="none" strike="noStrike" dirty="0">
                        <a:solidFill>
                          <a:srgbClr val="000000"/>
                        </a:solidFill>
                        <a:latin typeface="+mj-lt"/>
                        <a:cs typeface="Arial Narrow"/>
                      </a:endParaRPr>
                    </a:p>
                  </a:txBody>
                  <a:tcPr marL="7144" marR="7144" marT="9525" marB="0" anchor="ctr"/>
                </a:tc>
                <a:tc>
                  <a:txBody>
                    <a:bodyPr/>
                    <a:lstStyle/>
                    <a:p>
                      <a:pPr algn="ctr" fontAlgn="b"/>
                      <a:endParaRPr lang="en-US" sz="1800" b="1"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800" b="1" u="none" strike="noStrike" dirty="0" smtClean="0">
                          <a:latin typeface="+mj-lt"/>
                        </a:rPr>
                        <a:t>7</a:t>
                      </a:r>
                      <a:endParaRPr lang="en-US" sz="1800" b="1"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800" b="1" u="none" strike="noStrike" dirty="0" smtClean="0">
                          <a:latin typeface="+mj-lt"/>
                        </a:rPr>
                        <a:t>14</a:t>
                      </a:r>
                      <a:endParaRPr lang="en-US" sz="1800" b="1"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800" b="1" u="none" strike="noStrike" dirty="0" smtClean="0">
                          <a:latin typeface="+mj-lt"/>
                        </a:rPr>
                        <a:t>2</a:t>
                      </a:r>
                      <a:endParaRPr lang="en-US" sz="1800" b="1"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800" b="1" u="none" strike="noStrike" dirty="0" smtClean="0">
                          <a:latin typeface="+mj-lt"/>
                        </a:rPr>
                        <a:t>3</a:t>
                      </a:r>
                      <a:endParaRPr lang="en-US" sz="1800" b="1"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800" b="1" u="none" strike="noStrike" dirty="0" smtClean="0">
                          <a:latin typeface="+mj-lt"/>
                        </a:rPr>
                        <a:t>21</a:t>
                      </a:r>
                      <a:endParaRPr lang="en-US" sz="1800" b="1"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800" b="1" u="none" strike="noStrike" dirty="0" smtClean="0">
                          <a:latin typeface="+mj-lt"/>
                        </a:rPr>
                        <a:t>5</a:t>
                      </a:r>
                      <a:endParaRPr lang="en-US" sz="1800" b="1" i="0" u="none" strike="noStrike" dirty="0">
                        <a:solidFill>
                          <a:srgbClr val="000000"/>
                        </a:solidFill>
                        <a:latin typeface="+mj-lt"/>
                        <a:cs typeface="Arial" pitchFamily="34" charset="0"/>
                      </a:endParaRPr>
                    </a:p>
                  </a:txBody>
                  <a:tcPr marL="7144" marR="7144" marT="9525" marB="0" anchor="ctr"/>
                </a:tc>
                <a:tc>
                  <a:txBody>
                    <a:bodyPr/>
                    <a:lstStyle/>
                    <a:p>
                      <a:pPr algn="ctr" fontAlgn="b"/>
                      <a:r>
                        <a:rPr lang="en-US" sz="1800" b="1" u="none" strike="noStrike" dirty="0" smtClean="0">
                          <a:latin typeface="+mj-lt"/>
                        </a:rPr>
                        <a:t>12</a:t>
                      </a:r>
                      <a:endParaRPr lang="en-US" sz="1800" b="1" i="0" u="none" strike="noStrike" dirty="0">
                        <a:solidFill>
                          <a:srgbClr val="000000"/>
                        </a:solidFill>
                        <a:latin typeface="+mj-lt"/>
                        <a:cs typeface="Arial" pitchFamily="34" charset="0"/>
                      </a:endParaRPr>
                    </a:p>
                  </a:txBody>
                  <a:tcPr marL="7144" marR="7144" marT="9525" marB="0" anchor="ctr"/>
                </a:tc>
                <a:tc>
                  <a:txBody>
                    <a:bodyPr/>
                    <a:lstStyle/>
                    <a:p>
                      <a:pPr algn="ctr"/>
                      <a:r>
                        <a:rPr lang="en-PH" sz="1800" b="1" dirty="0" smtClean="0">
                          <a:latin typeface="+mj-lt"/>
                        </a:rPr>
                        <a:t>64</a:t>
                      </a:r>
                      <a:endParaRPr lang="en-PH" sz="1800" b="1" dirty="0">
                        <a:latin typeface="+mj-lt"/>
                        <a:cs typeface="Arial" pitchFamily="34" charset="0"/>
                      </a:endParaRPr>
                    </a:p>
                  </a:txBody>
                  <a:tcPr marL="68580" marR="68580" anchor="ctr"/>
                </a:tc>
              </a:tr>
            </a:tbl>
          </a:graphicData>
        </a:graphic>
      </p:graphicFrame>
      <p:sp>
        <p:nvSpPr>
          <p:cNvPr id="56444"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1BB62AE7-4A93-4C08-B1C5-1928CD12AFCF}" type="slidenum">
              <a:rPr lang="en-PH" smtClean="0"/>
              <a:pPr>
                <a:defRPr/>
              </a:pPr>
              <a:t>37</a:t>
            </a:fld>
            <a:endParaRPr lang="en-PH" smtClean="0"/>
          </a:p>
        </p:txBody>
      </p:sp>
    </p:spTree>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228600" y="833438"/>
          <a:ext cx="8610600" cy="5034261"/>
        </p:xfrm>
        <a:graphic>
          <a:graphicData uri="http://schemas.openxmlformats.org/drawingml/2006/table">
            <a:tbl>
              <a:tblPr/>
              <a:tblGrid>
                <a:gridCol w="2971801"/>
                <a:gridCol w="866244"/>
                <a:gridCol w="1931092"/>
                <a:gridCol w="2841463"/>
              </a:tblGrid>
              <a:tr h="341024">
                <a:tc>
                  <a:txBody>
                    <a:bodyPr/>
                    <a:lstStyle/>
                    <a:p>
                      <a:pPr algn="ctr" fontAlgn="ctr"/>
                      <a:r>
                        <a:rPr lang="en-US" sz="1400" b="1" i="0" u="none" strike="noStrike" dirty="0">
                          <a:solidFill>
                            <a:srgbClr val="000000"/>
                          </a:solidFill>
                          <a:latin typeface="Arial" pitchFamily="34" charset="0"/>
                          <a:cs typeface="Arial" pitchFamily="34" charset="0"/>
                        </a:rPr>
                        <a:t>Project Name</a:t>
                      </a:r>
                    </a:p>
                  </a:txBody>
                  <a:tcPr marL="7165" marR="7165" marT="71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1" i="0" u="none" strike="noStrike" dirty="0">
                          <a:solidFill>
                            <a:srgbClr val="000000"/>
                          </a:solidFill>
                          <a:latin typeface="Arial" pitchFamily="34" charset="0"/>
                          <a:cs typeface="Arial" pitchFamily="34" charset="0"/>
                        </a:rPr>
                        <a:t>Qty</a:t>
                      </a:r>
                    </a:p>
                  </a:txBody>
                  <a:tcPr marL="7165" marR="7165" marT="71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1" i="0" u="none" strike="noStrike" dirty="0">
                          <a:solidFill>
                            <a:srgbClr val="000000"/>
                          </a:solidFill>
                          <a:latin typeface="Arial" pitchFamily="34" charset="0"/>
                          <a:cs typeface="Arial" pitchFamily="34" charset="0"/>
                        </a:rPr>
                        <a:t>Contract Price</a:t>
                      </a:r>
                    </a:p>
                  </a:txBody>
                  <a:tcPr marL="7165" marR="7165" marT="71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1" i="0" u="none" strike="noStrike">
                          <a:solidFill>
                            <a:srgbClr val="000000"/>
                          </a:solidFill>
                          <a:latin typeface="Arial" pitchFamily="34" charset="0"/>
                          <a:cs typeface="Arial" pitchFamily="34" charset="0"/>
                        </a:rPr>
                        <a:t>Delivery date</a:t>
                      </a:r>
                    </a:p>
                  </a:txBody>
                  <a:tcPr marL="7165" marR="7165" marT="71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C6E1">
                        <a:alpha val="40000"/>
                      </a:srgbClr>
                    </a:solidFill>
                  </a:tcPr>
                </a:tc>
              </a:tr>
              <a:tr h="196552">
                <a:tc gridSpan="4">
                  <a:txBody>
                    <a:bodyPr/>
                    <a:lstStyle/>
                    <a:p>
                      <a:pPr algn="ctr" fontAlgn="ctr"/>
                      <a:r>
                        <a:rPr lang="en-US" sz="1400" b="1" i="0" u="none" strike="noStrike" dirty="0" smtClean="0">
                          <a:solidFill>
                            <a:srgbClr val="FF0000"/>
                          </a:solidFill>
                          <a:latin typeface="Arial" pitchFamily="34" charset="0"/>
                          <a:cs typeface="Arial" pitchFamily="34" charset="0"/>
                        </a:rPr>
                        <a:t>RA 7898 Projects</a:t>
                      </a:r>
                      <a:endParaRPr lang="en-US" sz="1400" b="1" i="0" u="none" strike="noStrike" dirty="0">
                        <a:solidFill>
                          <a:srgbClr val="FF0000"/>
                        </a:solidFill>
                        <a:latin typeface="Arial" pitchFamily="34" charset="0"/>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hMerge="1">
                  <a:txBody>
                    <a:bodyPr/>
                    <a:lstStyle/>
                    <a:p>
                      <a:pPr algn="ctr" fontAlgn="ctr"/>
                      <a:endParaRPr lang="en-US" sz="1400" b="0" i="0" u="none" strike="noStrike" dirty="0">
                        <a:solidFill>
                          <a:srgbClr val="000000"/>
                        </a:solidFill>
                        <a:latin typeface="Arial" pitchFamily="34" charset="0"/>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rgbClr val="000000"/>
                        </a:solidFill>
                        <a:latin typeface="Arial" pitchFamily="34" charset="0"/>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rgbClr val="000000"/>
                        </a:solidFill>
                        <a:latin typeface="Arial" pitchFamily="34" charset="0"/>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883">
                <a:tc>
                  <a:txBody>
                    <a:bodyPr/>
                    <a:lstStyle/>
                    <a:p>
                      <a:pPr algn="l" fontAlgn="ctr"/>
                      <a:r>
                        <a:rPr lang="en-US" sz="1400" b="1" i="0" u="none" strike="noStrike" dirty="0">
                          <a:solidFill>
                            <a:srgbClr val="000000"/>
                          </a:solidFill>
                          <a:latin typeface="Arial" pitchFamily="34" charset="0"/>
                          <a:cs typeface="Arial" pitchFamily="34" charset="0"/>
                        </a:rPr>
                        <a:t>Medium-Lift Fixed Wing Aircraft (MLFWA)  </a:t>
                      </a:r>
                      <a:r>
                        <a:rPr lang="en-US" sz="1400" b="1" i="0" u="none" strike="noStrike" kern="1200" dirty="0">
                          <a:solidFill>
                            <a:schemeClr val="tx2">
                              <a:lumMod val="50000"/>
                            </a:schemeClr>
                          </a:solidFill>
                          <a:latin typeface="Arial" pitchFamily="34" charset="0"/>
                          <a:ea typeface="+mn-ea"/>
                          <a:cs typeface="Arial" pitchFamily="34" charset="0"/>
                        </a:rPr>
                        <a:t>(C-295 CASA)</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dirty="0">
                          <a:solidFill>
                            <a:srgbClr val="000000"/>
                          </a:solidFill>
                          <a:latin typeface="Arial" pitchFamily="34" charset="0"/>
                          <a:cs typeface="Arial" pitchFamily="34" charset="0"/>
                        </a:rPr>
                        <a:t>3</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dirty="0">
                          <a:solidFill>
                            <a:srgbClr val="000000"/>
                          </a:solidFill>
                          <a:latin typeface="Arial" pitchFamily="34" charset="0"/>
                          <a:cs typeface="Arial" pitchFamily="34" charset="0"/>
                        </a:rPr>
                        <a:t>5,288,609,983.99</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dirty="0">
                          <a:solidFill>
                            <a:schemeClr val="tx2">
                              <a:lumMod val="50000"/>
                            </a:schemeClr>
                          </a:solidFill>
                          <a:latin typeface="Arial" pitchFamily="34" charset="0"/>
                          <a:cs typeface="Arial" pitchFamily="34" charset="0"/>
                        </a:rPr>
                        <a:t>23 Oct 2015 - 1 unit</a:t>
                      </a:r>
                      <a:br>
                        <a:rPr lang="en-US" sz="1400" b="0" i="0" u="none" strike="noStrike" dirty="0">
                          <a:solidFill>
                            <a:schemeClr val="tx2">
                              <a:lumMod val="50000"/>
                            </a:schemeClr>
                          </a:solidFill>
                          <a:latin typeface="Arial" pitchFamily="34" charset="0"/>
                          <a:cs typeface="Arial" pitchFamily="34" charset="0"/>
                        </a:rPr>
                      </a:br>
                      <a:r>
                        <a:rPr lang="en-US" sz="1400" b="0" i="0" u="none" strike="noStrike" dirty="0">
                          <a:solidFill>
                            <a:schemeClr val="tx2">
                              <a:lumMod val="50000"/>
                            </a:schemeClr>
                          </a:solidFill>
                          <a:latin typeface="Arial" pitchFamily="34" charset="0"/>
                          <a:cs typeface="Arial" pitchFamily="34" charset="0"/>
                        </a:rPr>
                        <a:t>23 Feb 2016 - 1 unit</a:t>
                      </a:r>
                      <a:br>
                        <a:rPr lang="en-US" sz="1400" b="0" i="0" u="none" strike="noStrike" dirty="0">
                          <a:solidFill>
                            <a:schemeClr val="tx2">
                              <a:lumMod val="50000"/>
                            </a:schemeClr>
                          </a:solidFill>
                          <a:latin typeface="Arial" pitchFamily="34" charset="0"/>
                          <a:cs typeface="Arial" pitchFamily="34" charset="0"/>
                        </a:rPr>
                      </a:br>
                      <a:r>
                        <a:rPr lang="en-US" sz="1400" b="0" i="0" u="none" strike="noStrike" dirty="0">
                          <a:solidFill>
                            <a:schemeClr val="tx2">
                              <a:lumMod val="50000"/>
                            </a:schemeClr>
                          </a:solidFill>
                          <a:latin typeface="Arial" pitchFamily="34" charset="0"/>
                          <a:cs typeface="Arial" pitchFamily="34" charset="0"/>
                        </a:rPr>
                        <a:t>23 Jun 2016 - 1 unit</a:t>
                      </a:r>
                      <a:r>
                        <a:rPr lang="en-US" sz="1400" b="0" i="0" u="none" strike="noStrike" dirty="0">
                          <a:solidFill>
                            <a:schemeClr val="tx2"/>
                          </a:solidFill>
                          <a:latin typeface="Arial" pitchFamily="34" charset="0"/>
                          <a:cs typeface="Arial" pitchFamily="34" charset="0"/>
                        </a:rPr>
                        <a:t> </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r>
              <a:tr h="225441">
                <a:tc>
                  <a:txBody>
                    <a:bodyPr/>
                    <a:lstStyle/>
                    <a:p>
                      <a:pPr algn="l" fontAlgn="ctr"/>
                      <a:r>
                        <a:rPr lang="en-US" sz="1400" b="1" i="0" u="none" strike="noStrike">
                          <a:solidFill>
                            <a:srgbClr val="000000"/>
                          </a:solidFill>
                          <a:latin typeface="Arial" pitchFamily="34" charset="0"/>
                          <a:cs typeface="Arial" pitchFamily="34" charset="0"/>
                        </a:rPr>
                        <a:t>Refurbished UH-1 Helicopters</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dirty="0">
                          <a:solidFill>
                            <a:srgbClr val="000000"/>
                          </a:solidFill>
                          <a:latin typeface="Arial" pitchFamily="34" charset="0"/>
                          <a:cs typeface="Arial" pitchFamily="34" charset="0"/>
                        </a:rPr>
                        <a:t>21</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dirty="0">
                          <a:solidFill>
                            <a:srgbClr val="000000"/>
                          </a:solidFill>
                          <a:latin typeface="Arial" pitchFamily="34" charset="0"/>
                          <a:cs typeface="Arial" pitchFamily="34" charset="0"/>
                        </a:rPr>
                        <a:t>1,263,600,000.00</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dirty="0" smtClean="0">
                          <a:solidFill>
                            <a:srgbClr val="FF0000"/>
                          </a:solidFill>
                          <a:latin typeface="Arial" pitchFamily="34" charset="0"/>
                          <a:cs typeface="Arial" pitchFamily="34" charset="0"/>
                        </a:rPr>
                        <a:t>21 Sep </a:t>
                      </a:r>
                      <a:r>
                        <a:rPr lang="en-US" sz="1400" b="0" i="0" u="none" strike="noStrike" dirty="0">
                          <a:solidFill>
                            <a:srgbClr val="FF0000"/>
                          </a:solidFill>
                          <a:latin typeface="Arial" pitchFamily="34" charset="0"/>
                          <a:cs typeface="Arial" pitchFamily="34" charset="0"/>
                        </a:rPr>
                        <a:t>2014 - 21 unit</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r>
              <a:tr h="270530">
                <a:tc>
                  <a:txBody>
                    <a:bodyPr/>
                    <a:lstStyle/>
                    <a:p>
                      <a:pPr algn="l" fontAlgn="ctr"/>
                      <a:r>
                        <a:rPr lang="en-US" sz="1400" b="1" i="0" u="none" strike="noStrike" dirty="0">
                          <a:solidFill>
                            <a:srgbClr val="000000"/>
                          </a:solidFill>
                          <a:latin typeface="Arial" pitchFamily="34" charset="0"/>
                          <a:cs typeface="Arial" pitchFamily="34" charset="0"/>
                        </a:rPr>
                        <a:t>Attack Helicopters </a:t>
                      </a:r>
                      <a:r>
                        <a:rPr lang="en-US" sz="1400" b="1" i="0" u="none" strike="noStrike" kern="1200" dirty="0">
                          <a:solidFill>
                            <a:schemeClr val="tx2">
                              <a:lumMod val="50000"/>
                            </a:schemeClr>
                          </a:solidFill>
                          <a:latin typeface="Arial" pitchFamily="34" charset="0"/>
                          <a:ea typeface="+mn-ea"/>
                          <a:cs typeface="Arial" pitchFamily="34" charset="0"/>
                        </a:rPr>
                        <a:t>(AW-109P)</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a:solidFill>
                            <a:srgbClr val="000000"/>
                          </a:solidFill>
                          <a:latin typeface="Arial" pitchFamily="34" charset="0"/>
                          <a:cs typeface="Arial" pitchFamily="34" charset="0"/>
                        </a:rPr>
                        <a:t>8</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dirty="0">
                          <a:solidFill>
                            <a:srgbClr val="000000"/>
                          </a:solidFill>
                          <a:latin typeface="Arial" pitchFamily="34" charset="0"/>
                          <a:cs typeface="Arial" pitchFamily="34" charset="0"/>
                        </a:rPr>
                        <a:t>3,441,172,968.000</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kern="1200" dirty="0">
                          <a:solidFill>
                            <a:schemeClr val="tx2">
                              <a:lumMod val="50000"/>
                            </a:schemeClr>
                          </a:solidFill>
                          <a:latin typeface="Arial" pitchFamily="34" charset="0"/>
                          <a:ea typeface="+mn-ea"/>
                          <a:cs typeface="Arial" pitchFamily="34" charset="0"/>
                        </a:rPr>
                        <a:t>17 </a:t>
                      </a:r>
                      <a:r>
                        <a:rPr lang="en-US" sz="1400" b="0" i="0" u="none" strike="noStrike" kern="1200" dirty="0" smtClean="0">
                          <a:solidFill>
                            <a:schemeClr val="tx2">
                              <a:lumMod val="50000"/>
                            </a:schemeClr>
                          </a:solidFill>
                          <a:latin typeface="Arial" pitchFamily="34" charset="0"/>
                          <a:ea typeface="+mn-ea"/>
                          <a:cs typeface="Arial" pitchFamily="34" charset="0"/>
                        </a:rPr>
                        <a:t>Jan 17 Jul </a:t>
                      </a:r>
                      <a:r>
                        <a:rPr lang="en-US" sz="1400" b="0" i="0" u="none" strike="noStrike" kern="1200" dirty="0">
                          <a:solidFill>
                            <a:schemeClr val="tx2">
                              <a:lumMod val="50000"/>
                            </a:schemeClr>
                          </a:solidFill>
                          <a:latin typeface="Arial" pitchFamily="34" charset="0"/>
                          <a:ea typeface="+mn-ea"/>
                          <a:cs typeface="Arial" pitchFamily="34" charset="0"/>
                        </a:rPr>
                        <a:t>2015 - </a:t>
                      </a:r>
                      <a:r>
                        <a:rPr lang="en-US" sz="1400" b="0" i="0" u="none" strike="noStrike" kern="1200" dirty="0" smtClean="0">
                          <a:solidFill>
                            <a:schemeClr val="tx2">
                              <a:lumMod val="50000"/>
                            </a:schemeClr>
                          </a:solidFill>
                          <a:latin typeface="Arial" pitchFamily="34" charset="0"/>
                          <a:ea typeface="+mn-ea"/>
                          <a:cs typeface="Arial" pitchFamily="34" charset="0"/>
                        </a:rPr>
                        <a:t>8 unit</a:t>
                      </a:r>
                      <a:endParaRPr lang="en-US" sz="1400" b="0" i="0" u="none" strike="noStrike" kern="1200" dirty="0">
                        <a:solidFill>
                          <a:schemeClr val="tx2">
                            <a:lumMod val="50000"/>
                          </a:schemeClr>
                        </a:solidFill>
                        <a:latin typeface="Arial" pitchFamily="34" charset="0"/>
                        <a:ea typeface="+mn-ea"/>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r>
              <a:tr h="386718">
                <a:tc>
                  <a:txBody>
                    <a:bodyPr/>
                    <a:lstStyle/>
                    <a:p>
                      <a:pPr algn="l" fontAlgn="ctr"/>
                      <a:r>
                        <a:rPr lang="en-US" sz="1400" b="1" i="0" u="none" strike="noStrike" dirty="0">
                          <a:solidFill>
                            <a:srgbClr val="000000"/>
                          </a:solidFill>
                          <a:latin typeface="Arial" pitchFamily="34" charset="0"/>
                          <a:cs typeface="Arial" pitchFamily="34" charset="0"/>
                        </a:rPr>
                        <a:t>Light Lift Fixed-Wing Aircraft</a:t>
                      </a:r>
                      <a:br>
                        <a:rPr lang="en-US" sz="1400" b="1" i="0" u="none" strike="noStrike" dirty="0">
                          <a:solidFill>
                            <a:srgbClr val="000000"/>
                          </a:solidFill>
                          <a:latin typeface="Arial" pitchFamily="34" charset="0"/>
                          <a:cs typeface="Arial" pitchFamily="34" charset="0"/>
                        </a:rPr>
                      </a:br>
                      <a:r>
                        <a:rPr lang="en-US" sz="1400" b="1" i="0" u="none" strike="noStrike" kern="1200" dirty="0">
                          <a:solidFill>
                            <a:schemeClr val="tx2">
                              <a:lumMod val="50000"/>
                            </a:schemeClr>
                          </a:solidFill>
                          <a:latin typeface="Arial" pitchFamily="34" charset="0"/>
                          <a:ea typeface="+mn-ea"/>
                          <a:cs typeface="Arial" pitchFamily="34" charset="0"/>
                        </a:rPr>
                        <a:t>NC-212i</a:t>
                      </a:r>
                      <a:r>
                        <a:rPr lang="en-US" sz="1400" b="1" i="0" u="none" strike="noStrike" kern="1200" dirty="0">
                          <a:solidFill>
                            <a:schemeClr val="tx2"/>
                          </a:solidFill>
                          <a:latin typeface="Arial" pitchFamily="34" charset="0"/>
                          <a:ea typeface="+mn-ea"/>
                          <a:cs typeface="Arial" pitchFamily="34" charset="0"/>
                        </a:rPr>
                        <a:t> </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a:solidFill>
                            <a:srgbClr val="000000"/>
                          </a:solidFill>
                          <a:latin typeface="Arial" pitchFamily="34" charset="0"/>
                          <a:cs typeface="Arial" pitchFamily="34" charset="0"/>
                        </a:rPr>
                        <a:t>2</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dirty="0">
                          <a:solidFill>
                            <a:srgbClr val="000000"/>
                          </a:solidFill>
                          <a:latin typeface="Arial" pitchFamily="34" charset="0"/>
                          <a:cs typeface="Arial" pitchFamily="34" charset="0"/>
                        </a:rPr>
                        <a:t>813,000,000.00</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kern="1200" dirty="0">
                          <a:solidFill>
                            <a:schemeClr val="tx2">
                              <a:lumMod val="50000"/>
                            </a:schemeClr>
                          </a:solidFill>
                          <a:latin typeface="Arial" pitchFamily="34" charset="0"/>
                          <a:ea typeface="+mn-ea"/>
                          <a:cs typeface="Arial" pitchFamily="34" charset="0"/>
                        </a:rPr>
                        <a:t>12 Mar 2015 - 1 unit </a:t>
                      </a:r>
                      <a:br>
                        <a:rPr lang="en-US" sz="1400" b="0" i="0" u="none" strike="noStrike" kern="1200" dirty="0">
                          <a:solidFill>
                            <a:schemeClr val="tx2">
                              <a:lumMod val="50000"/>
                            </a:schemeClr>
                          </a:solidFill>
                          <a:latin typeface="Arial" pitchFamily="34" charset="0"/>
                          <a:ea typeface="+mn-ea"/>
                          <a:cs typeface="Arial" pitchFamily="34" charset="0"/>
                        </a:rPr>
                      </a:br>
                      <a:r>
                        <a:rPr lang="en-US" sz="1400" b="0" i="0" u="none" strike="noStrike" kern="1200" dirty="0">
                          <a:solidFill>
                            <a:schemeClr val="tx2">
                              <a:lumMod val="50000"/>
                            </a:schemeClr>
                          </a:solidFill>
                          <a:latin typeface="Arial" pitchFamily="34" charset="0"/>
                          <a:ea typeface="+mn-ea"/>
                          <a:cs typeface="Arial" pitchFamily="34" charset="0"/>
                        </a:rPr>
                        <a:t>12 Sep 2015 - 1 unit</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r>
              <a:tr h="196552">
                <a:tc>
                  <a:txBody>
                    <a:bodyPr/>
                    <a:lstStyle/>
                    <a:p>
                      <a:pPr algn="l" fontAlgn="ctr"/>
                      <a:r>
                        <a:rPr lang="en-US" sz="1400" b="1" i="0" u="none" strike="noStrike">
                          <a:solidFill>
                            <a:srgbClr val="000000"/>
                          </a:solidFill>
                          <a:latin typeface="Arial" pitchFamily="34" charset="0"/>
                          <a:cs typeface="Arial" pitchFamily="34" charset="0"/>
                        </a:rPr>
                        <a:t>SAR Basing &amp; Hangarage</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a:solidFill>
                            <a:srgbClr val="000000"/>
                          </a:solidFill>
                          <a:latin typeface="Arial" pitchFamily="34" charset="0"/>
                          <a:cs typeface="Arial" pitchFamily="34" charset="0"/>
                        </a:rPr>
                        <a:t>2</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dirty="0">
                          <a:solidFill>
                            <a:srgbClr val="000000"/>
                          </a:solidFill>
                          <a:latin typeface="Arial" pitchFamily="34" charset="0"/>
                          <a:cs typeface="Arial" pitchFamily="34" charset="0"/>
                        </a:rPr>
                        <a:t>146243488.76</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kern="1200" dirty="0">
                          <a:solidFill>
                            <a:schemeClr val="tx2">
                              <a:lumMod val="50000"/>
                            </a:schemeClr>
                          </a:solidFill>
                          <a:latin typeface="Arial" pitchFamily="34" charset="0"/>
                          <a:ea typeface="+mn-ea"/>
                          <a:cs typeface="Arial" pitchFamily="34" charset="0"/>
                        </a:rPr>
                        <a:t>24-May-15</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r>
              <a:tr h="196552">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sz="1400" b="1" i="0" u="none" strike="noStrike" dirty="0" smtClean="0">
                          <a:solidFill>
                            <a:schemeClr val="tx1"/>
                          </a:solidFill>
                          <a:latin typeface="Arial" pitchFamily="34" charset="0"/>
                          <a:cs typeface="Arial" pitchFamily="34" charset="0"/>
                        </a:rPr>
                        <a:t>Sub-Total</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1" i="0" u="none" strike="noStrike" dirty="0">
                          <a:solidFill>
                            <a:srgbClr val="000000"/>
                          </a:solidFill>
                          <a:latin typeface="Arial"/>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dirty="0">
                          <a:solidFill>
                            <a:srgbClr val="000000"/>
                          </a:solidFill>
                          <a:latin typeface="Arial"/>
                        </a:rPr>
                        <a:t>10,952,626,440.75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endParaRPr lang="en-US" sz="1400" b="0" i="0" u="none" strike="noStrike" dirty="0">
                        <a:solidFill>
                          <a:srgbClr val="0066CC"/>
                        </a:solidFill>
                        <a:latin typeface="Arial" pitchFamily="34" charset="0"/>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r>
              <a:tr h="196552">
                <a:tc grid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smtClean="0">
                          <a:solidFill>
                            <a:srgbClr val="FF0000"/>
                          </a:solidFill>
                          <a:latin typeface="Arial" pitchFamily="34" charset="0"/>
                          <a:cs typeface="Arial" pitchFamily="34" charset="0"/>
                        </a:rPr>
                        <a:t>RA 10349 Projects</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hMerge="1">
                  <a:txBody>
                    <a:bodyPr/>
                    <a:lstStyle/>
                    <a:p>
                      <a:pPr algn="ctr" fontAlgn="ctr"/>
                      <a:endParaRPr lang="en-US" sz="1400" b="0" i="0" u="none" strike="noStrike" dirty="0">
                        <a:solidFill>
                          <a:srgbClr val="000000"/>
                        </a:solidFill>
                        <a:latin typeface="Arial" pitchFamily="34" charset="0"/>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rgbClr val="000000"/>
                        </a:solidFill>
                        <a:latin typeface="Arial" pitchFamily="34" charset="0"/>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rgbClr val="0066CC"/>
                        </a:solidFill>
                        <a:latin typeface="Arial" pitchFamily="34" charset="0"/>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2876">
                <a:tc>
                  <a:txBody>
                    <a:bodyPr/>
                    <a:lstStyle/>
                    <a:p>
                      <a:pPr algn="l" fontAlgn="ctr"/>
                      <a:r>
                        <a:rPr lang="en-US" sz="1400" b="1" i="0" u="none" strike="noStrike" dirty="0">
                          <a:solidFill>
                            <a:schemeClr val="tx1"/>
                          </a:solidFill>
                          <a:latin typeface="Arial" pitchFamily="34" charset="0"/>
                          <a:cs typeface="Arial" pitchFamily="34" charset="0"/>
                        </a:rPr>
                        <a:t>Combat Utility Helicopters (</a:t>
                      </a:r>
                      <a:r>
                        <a:rPr lang="en-US" sz="1400" b="1" i="0" u="none" strike="noStrike" dirty="0" smtClean="0">
                          <a:solidFill>
                            <a:schemeClr val="tx1"/>
                          </a:solidFill>
                          <a:latin typeface="Arial" pitchFamily="34" charset="0"/>
                          <a:cs typeface="Arial" pitchFamily="34" charset="0"/>
                        </a:rPr>
                        <a:t>CUH) </a:t>
                      </a:r>
                      <a:r>
                        <a:rPr lang="en-US" sz="1400" b="1" i="0" u="none" strike="noStrike" kern="1200" dirty="0" smtClean="0">
                          <a:solidFill>
                            <a:schemeClr val="tx2">
                              <a:lumMod val="50000"/>
                            </a:schemeClr>
                          </a:solidFill>
                          <a:latin typeface="Arial" pitchFamily="34" charset="0"/>
                          <a:ea typeface="+mn-ea"/>
                          <a:cs typeface="Arial" pitchFamily="34" charset="0"/>
                        </a:rPr>
                        <a:t>(Bell-12EP) </a:t>
                      </a:r>
                      <a:endParaRPr lang="en-US" sz="1400" b="1" i="0" u="none" strike="noStrike" kern="1200" dirty="0">
                        <a:solidFill>
                          <a:schemeClr val="tx2">
                            <a:lumMod val="50000"/>
                          </a:schemeClr>
                        </a:solidFill>
                        <a:latin typeface="Arial" pitchFamily="34" charset="0"/>
                        <a:ea typeface="+mn-ea"/>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a:solidFill>
                            <a:srgbClr val="000000"/>
                          </a:solidFill>
                          <a:latin typeface="Arial" pitchFamily="34" charset="0"/>
                          <a:cs typeface="Arial" pitchFamily="34" charset="0"/>
                        </a:rPr>
                        <a:t>8</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dirty="0">
                          <a:solidFill>
                            <a:srgbClr val="000000"/>
                          </a:solidFill>
                          <a:latin typeface="Arial" pitchFamily="34" charset="0"/>
                          <a:cs typeface="Arial" pitchFamily="34" charset="0"/>
                        </a:rPr>
                        <a:t>4,800,000,000.00</a:t>
                      </a:r>
                      <a:br>
                        <a:rPr lang="en-US" sz="1400" b="0" i="0" u="none" strike="noStrike" dirty="0">
                          <a:solidFill>
                            <a:srgbClr val="000000"/>
                          </a:solidFill>
                          <a:latin typeface="Arial" pitchFamily="34" charset="0"/>
                          <a:cs typeface="Arial" pitchFamily="34" charset="0"/>
                        </a:rPr>
                      </a:br>
                      <a:r>
                        <a:rPr lang="en-US" sz="1400" b="0" i="0" u="none" strike="noStrike" dirty="0">
                          <a:solidFill>
                            <a:srgbClr val="000000"/>
                          </a:solidFill>
                          <a:latin typeface="Arial" pitchFamily="34" charset="0"/>
                          <a:cs typeface="Arial" pitchFamily="34" charset="0"/>
                        </a:rPr>
                        <a:t>$105,936,879.00</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marL="0" algn="ctr" defTabSz="914400" rtl="0" eaLnBrk="1" fontAlgn="ctr" latinLnBrk="0" hangingPunct="1"/>
                      <a:r>
                        <a:rPr lang="en-US" sz="1400" b="0" i="0" u="none" strike="noStrike" kern="1200" dirty="0">
                          <a:solidFill>
                            <a:schemeClr val="tx2"/>
                          </a:solidFill>
                          <a:latin typeface="Arial" pitchFamily="34" charset="0"/>
                          <a:ea typeface="+mn-ea"/>
                          <a:cs typeface="Arial" pitchFamily="34" charset="0"/>
                        </a:rPr>
                        <a:t> </a:t>
                      </a:r>
                      <a:r>
                        <a:rPr lang="en-US" sz="1400" b="0" i="0" u="none" strike="noStrike" kern="1200" dirty="0">
                          <a:solidFill>
                            <a:schemeClr val="tx2">
                              <a:lumMod val="50000"/>
                            </a:schemeClr>
                          </a:solidFill>
                          <a:latin typeface="Arial" pitchFamily="34" charset="0"/>
                          <a:ea typeface="+mn-ea"/>
                          <a:cs typeface="Arial" pitchFamily="34" charset="0"/>
                        </a:rPr>
                        <a:t>16 </a:t>
                      </a:r>
                      <a:r>
                        <a:rPr lang="en-US" sz="1400" b="0" i="0" u="none" strike="noStrike" kern="1200" dirty="0" smtClean="0">
                          <a:solidFill>
                            <a:schemeClr val="tx2">
                              <a:lumMod val="50000"/>
                            </a:schemeClr>
                          </a:solidFill>
                          <a:latin typeface="Arial" pitchFamily="34" charset="0"/>
                          <a:ea typeface="+mn-ea"/>
                          <a:cs typeface="Arial" pitchFamily="34" charset="0"/>
                        </a:rPr>
                        <a:t>Aug – 16 Dec 2015 (6-unit</a:t>
                      </a:r>
                      <a:r>
                        <a:rPr lang="en-US" sz="1400" b="0" i="0" u="none" strike="noStrike" kern="1200" dirty="0">
                          <a:solidFill>
                            <a:schemeClr val="tx2">
                              <a:lumMod val="50000"/>
                            </a:schemeClr>
                          </a:solidFill>
                          <a:latin typeface="Arial" pitchFamily="34" charset="0"/>
                          <a:ea typeface="+mn-ea"/>
                          <a:cs typeface="Arial" pitchFamily="34" charset="0"/>
                        </a:rPr>
                        <a:t>)</a:t>
                      </a:r>
                      <a:br>
                        <a:rPr lang="en-US" sz="1400" b="0" i="0" u="none" strike="noStrike" kern="1200" dirty="0">
                          <a:solidFill>
                            <a:schemeClr val="tx2">
                              <a:lumMod val="50000"/>
                            </a:schemeClr>
                          </a:solidFill>
                          <a:latin typeface="Arial" pitchFamily="34" charset="0"/>
                          <a:ea typeface="+mn-ea"/>
                          <a:cs typeface="Arial" pitchFamily="34" charset="0"/>
                        </a:rPr>
                      </a:br>
                      <a:r>
                        <a:rPr lang="en-US" sz="1400" b="0" i="0" u="none" strike="noStrike" kern="1200" dirty="0">
                          <a:solidFill>
                            <a:schemeClr val="tx2">
                              <a:lumMod val="50000"/>
                            </a:schemeClr>
                          </a:solidFill>
                          <a:latin typeface="Arial" pitchFamily="34" charset="0"/>
                          <a:ea typeface="+mn-ea"/>
                          <a:cs typeface="Arial" pitchFamily="34" charset="0"/>
                        </a:rPr>
                        <a:t> </a:t>
                      </a:r>
                      <a:r>
                        <a:rPr lang="en-US" sz="1400" b="0" i="0" u="none" strike="noStrike" kern="1200" dirty="0" smtClean="0">
                          <a:solidFill>
                            <a:schemeClr val="tx2">
                              <a:lumMod val="50000"/>
                            </a:schemeClr>
                          </a:solidFill>
                          <a:latin typeface="Arial" pitchFamily="34" charset="0"/>
                          <a:ea typeface="+mn-ea"/>
                          <a:cs typeface="Arial" pitchFamily="34" charset="0"/>
                        </a:rPr>
                        <a:t>16 </a:t>
                      </a:r>
                      <a:r>
                        <a:rPr lang="en-US" sz="1400" b="0" i="0" u="none" strike="noStrike" kern="1200" dirty="0">
                          <a:solidFill>
                            <a:schemeClr val="tx2">
                              <a:lumMod val="50000"/>
                            </a:schemeClr>
                          </a:solidFill>
                          <a:latin typeface="Arial" pitchFamily="34" charset="0"/>
                          <a:ea typeface="+mn-ea"/>
                          <a:cs typeface="Arial" pitchFamily="34" charset="0"/>
                        </a:rPr>
                        <a:t>Jan 2016 (2-unit)</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r>
              <a:tr h="1182787">
                <a:tc>
                  <a:txBody>
                    <a:bodyPr/>
                    <a:lstStyle/>
                    <a:p>
                      <a:pPr algn="l" fontAlgn="ctr"/>
                      <a:r>
                        <a:rPr lang="en-US" sz="1400" b="1" i="0" u="none" strike="noStrike" dirty="0">
                          <a:solidFill>
                            <a:srgbClr val="000000"/>
                          </a:solidFill>
                          <a:latin typeface="Arial" pitchFamily="34" charset="0"/>
                          <a:cs typeface="Arial" pitchFamily="34" charset="0"/>
                        </a:rPr>
                        <a:t>Fighter/Surface Attack/Lead-in Fighter Trainer (F/SA/LIFT) </a:t>
                      </a:r>
                      <a:r>
                        <a:rPr lang="en-US" sz="1400" b="1" i="0" u="none" strike="noStrike" dirty="0" smtClean="0">
                          <a:solidFill>
                            <a:srgbClr val="000000"/>
                          </a:solidFill>
                          <a:latin typeface="Arial" pitchFamily="34" charset="0"/>
                          <a:cs typeface="Arial" pitchFamily="34" charset="0"/>
                        </a:rPr>
                        <a:t>Aircraft </a:t>
                      </a:r>
                      <a:r>
                        <a:rPr lang="en-US" sz="1400" b="1" i="0" u="none" strike="noStrike" kern="1200" dirty="0" smtClean="0">
                          <a:solidFill>
                            <a:schemeClr val="tx2">
                              <a:lumMod val="50000"/>
                            </a:schemeClr>
                          </a:solidFill>
                          <a:latin typeface="Arial" pitchFamily="34" charset="0"/>
                          <a:ea typeface="+mn-ea"/>
                          <a:cs typeface="Arial" pitchFamily="34" charset="0"/>
                        </a:rPr>
                        <a:t>(FA-50)                           </a:t>
                      </a:r>
                      <a:endParaRPr lang="en-US" sz="1400" b="1" i="0" u="none" strike="noStrike" kern="1200" dirty="0">
                        <a:solidFill>
                          <a:schemeClr val="tx2">
                            <a:lumMod val="50000"/>
                          </a:schemeClr>
                        </a:solidFill>
                        <a:latin typeface="Arial" pitchFamily="34" charset="0"/>
                        <a:ea typeface="+mn-ea"/>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a:solidFill>
                            <a:srgbClr val="000000"/>
                          </a:solidFill>
                          <a:latin typeface="Arial" pitchFamily="34" charset="0"/>
                          <a:cs typeface="Arial" pitchFamily="34" charset="0"/>
                        </a:rPr>
                        <a:t>12</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dirty="0">
                          <a:solidFill>
                            <a:srgbClr val="000000"/>
                          </a:solidFill>
                          <a:latin typeface="Arial" pitchFamily="34" charset="0"/>
                          <a:cs typeface="Arial" pitchFamily="34" charset="0"/>
                        </a:rPr>
                        <a:t>18,976,000,000.00</a:t>
                      </a: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marL="0" algn="ctr" defTabSz="914400" rtl="0" eaLnBrk="1" fontAlgn="ctr" latinLnBrk="0" hangingPunct="1"/>
                      <a:r>
                        <a:rPr lang="en-US" sz="1400" b="0" i="0" u="none" strike="noStrike" kern="1200" dirty="0" smtClean="0">
                          <a:solidFill>
                            <a:schemeClr val="tx2">
                              <a:lumMod val="50000"/>
                            </a:schemeClr>
                          </a:solidFill>
                          <a:latin typeface="Arial" pitchFamily="34" charset="0"/>
                          <a:ea typeface="+mn-ea"/>
                          <a:cs typeface="Arial" pitchFamily="34" charset="0"/>
                        </a:rPr>
                        <a:t>Jan </a:t>
                      </a:r>
                      <a:r>
                        <a:rPr lang="en-US" sz="1400" b="0" i="0" u="none" strike="noStrike" kern="1200" dirty="0">
                          <a:solidFill>
                            <a:schemeClr val="tx2">
                              <a:lumMod val="50000"/>
                            </a:schemeClr>
                          </a:solidFill>
                          <a:latin typeface="Arial" pitchFamily="34" charset="0"/>
                          <a:ea typeface="+mn-ea"/>
                          <a:cs typeface="Arial" pitchFamily="34" charset="0"/>
                        </a:rPr>
                        <a:t>2016 (</a:t>
                      </a:r>
                      <a:r>
                        <a:rPr lang="en-US" sz="1400" b="0" i="0" u="none" strike="noStrike" kern="1200" dirty="0" smtClean="0">
                          <a:solidFill>
                            <a:schemeClr val="tx2">
                              <a:lumMod val="50000"/>
                            </a:schemeClr>
                          </a:solidFill>
                          <a:latin typeface="Arial" pitchFamily="34" charset="0"/>
                          <a:ea typeface="+mn-ea"/>
                          <a:cs typeface="Arial" pitchFamily="34" charset="0"/>
                        </a:rPr>
                        <a:t>2)</a:t>
                      </a:r>
                      <a:r>
                        <a:rPr lang="en-US" sz="1400" b="0" i="0" u="none" strike="noStrike" kern="1200" dirty="0">
                          <a:solidFill>
                            <a:schemeClr val="tx2">
                              <a:lumMod val="50000"/>
                            </a:schemeClr>
                          </a:solidFill>
                          <a:latin typeface="Arial" pitchFamily="34" charset="0"/>
                          <a:ea typeface="+mn-ea"/>
                          <a:cs typeface="Arial" pitchFamily="34" charset="0"/>
                        </a:rPr>
                        <a:t/>
                      </a:r>
                      <a:br>
                        <a:rPr lang="en-US" sz="1400" b="0" i="0" u="none" strike="noStrike" kern="1200" dirty="0">
                          <a:solidFill>
                            <a:schemeClr val="tx2">
                              <a:lumMod val="50000"/>
                            </a:schemeClr>
                          </a:solidFill>
                          <a:latin typeface="Arial" pitchFamily="34" charset="0"/>
                          <a:ea typeface="+mn-ea"/>
                          <a:cs typeface="Arial" pitchFamily="34" charset="0"/>
                        </a:rPr>
                      </a:br>
                      <a:r>
                        <a:rPr lang="en-US" sz="1400" b="0" i="0" u="none" strike="noStrike" kern="1200" dirty="0" smtClean="0">
                          <a:solidFill>
                            <a:schemeClr val="tx2">
                              <a:lumMod val="50000"/>
                            </a:schemeClr>
                          </a:solidFill>
                          <a:latin typeface="Arial" pitchFamily="34" charset="0"/>
                          <a:ea typeface="+mn-ea"/>
                          <a:cs typeface="Arial" pitchFamily="34" charset="0"/>
                        </a:rPr>
                        <a:t>Jan - Aug </a:t>
                      </a:r>
                      <a:r>
                        <a:rPr lang="en-US" sz="1400" b="0" i="0" u="none" strike="noStrike" kern="1200" dirty="0">
                          <a:solidFill>
                            <a:schemeClr val="tx2">
                              <a:lumMod val="50000"/>
                            </a:schemeClr>
                          </a:solidFill>
                          <a:latin typeface="Arial" pitchFamily="34" charset="0"/>
                          <a:ea typeface="+mn-ea"/>
                          <a:cs typeface="Arial" pitchFamily="34" charset="0"/>
                        </a:rPr>
                        <a:t>2017 </a:t>
                      </a:r>
                      <a:r>
                        <a:rPr lang="en-US" sz="1400" b="0" i="0" u="none" strike="noStrike" kern="1200" dirty="0" smtClean="0">
                          <a:solidFill>
                            <a:schemeClr val="tx2">
                              <a:lumMod val="50000"/>
                            </a:schemeClr>
                          </a:solidFill>
                          <a:latin typeface="Arial" pitchFamily="34" charset="0"/>
                          <a:ea typeface="+mn-ea"/>
                          <a:cs typeface="Arial" pitchFamily="34" charset="0"/>
                        </a:rPr>
                        <a:t>(10)</a:t>
                      </a:r>
                      <a:endParaRPr lang="en-US" sz="1400" b="0" i="0" u="none" strike="noStrike" kern="1200" dirty="0">
                        <a:solidFill>
                          <a:schemeClr val="tx2">
                            <a:lumMod val="50000"/>
                          </a:schemeClr>
                        </a:solidFill>
                        <a:latin typeface="Arial" pitchFamily="34" charset="0"/>
                        <a:ea typeface="+mn-ea"/>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r>
              <a:tr h="307502">
                <a:tc>
                  <a:txBody>
                    <a:bodyPr/>
                    <a:lstStyle/>
                    <a:p>
                      <a:pPr algn="r" fontAlgn="ctr"/>
                      <a:r>
                        <a:rPr lang="en-US" sz="1400" b="1" i="0" u="none" strike="noStrike" dirty="0" smtClean="0">
                          <a:solidFill>
                            <a:srgbClr val="000000"/>
                          </a:solidFill>
                          <a:latin typeface="Arial" pitchFamily="34" charset="0"/>
                          <a:cs typeface="Arial" pitchFamily="34" charset="0"/>
                        </a:rPr>
                        <a:t>Sub-Total</a:t>
                      </a:r>
                      <a:endParaRPr lang="en-US" sz="1400" b="1" i="0" u="none" strike="noStrike" dirty="0">
                        <a:solidFill>
                          <a:srgbClr val="000000"/>
                        </a:solidFill>
                        <a:latin typeface="Arial" pitchFamily="34" charset="0"/>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1" i="0" u="none" strike="noStrike" dirty="0">
                          <a:solidFill>
                            <a:srgbClr val="000000"/>
                          </a:solidFill>
                          <a:latin typeface="Arial"/>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dirty="0">
                          <a:solidFill>
                            <a:srgbClr val="000000"/>
                          </a:solidFill>
                          <a:latin typeface="Arial"/>
                        </a:rPr>
                        <a:t>23,776,000,000.00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endParaRPr lang="en-US" sz="1400" b="0" i="0" u="none" strike="noStrike" dirty="0">
                        <a:solidFill>
                          <a:srgbClr val="000000"/>
                        </a:solidFill>
                        <a:latin typeface="Arial" pitchFamily="34" charset="0"/>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r>
              <a:tr h="307502">
                <a:tc>
                  <a:txBody>
                    <a:bodyPr/>
                    <a:lstStyle/>
                    <a:p>
                      <a:pPr algn="r" fontAlgn="ctr"/>
                      <a:r>
                        <a:rPr lang="en-US" sz="1400" b="1" i="0" u="none" strike="noStrike" dirty="0" smtClean="0">
                          <a:solidFill>
                            <a:srgbClr val="000000"/>
                          </a:solidFill>
                          <a:latin typeface="Arial" pitchFamily="34" charset="0"/>
                          <a:cs typeface="Arial" pitchFamily="34" charset="0"/>
                        </a:rPr>
                        <a:t>TOTAL</a:t>
                      </a:r>
                      <a:endParaRPr lang="en-US" sz="1400" b="1" i="0" u="none" strike="noStrike" dirty="0">
                        <a:solidFill>
                          <a:srgbClr val="000000"/>
                        </a:solidFill>
                        <a:latin typeface="Arial" pitchFamily="34" charset="0"/>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dirty="0" smtClean="0">
                          <a:solidFill>
                            <a:srgbClr val="000000"/>
                          </a:solidFill>
                          <a:latin typeface="Arial" pitchFamily="34" charset="0"/>
                          <a:cs typeface="Arial" pitchFamily="34" charset="0"/>
                        </a:rPr>
                        <a:t>56</a:t>
                      </a:r>
                      <a:endParaRPr lang="en-US" sz="1400" b="0" i="0" u="none" strike="noStrike" dirty="0">
                        <a:solidFill>
                          <a:srgbClr val="000000"/>
                        </a:solidFill>
                        <a:latin typeface="Arial" pitchFamily="34" charset="0"/>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r>
                        <a:rPr lang="en-US" sz="1400" b="0" i="0" u="none" strike="noStrike" dirty="0">
                          <a:solidFill>
                            <a:srgbClr val="000000"/>
                          </a:solidFill>
                          <a:latin typeface="Arial"/>
                        </a:rPr>
                        <a:t>34,728,626,440.75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c>
                  <a:txBody>
                    <a:bodyPr/>
                    <a:lstStyle/>
                    <a:p>
                      <a:pPr algn="ctr" fontAlgn="ctr"/>
                      <a:endParaRPr lang="en-US" sz="1400" b="0" i="0" u="none" strike="noStrike" dirty="0">
                        <a:solidFill>
                          <a:srgbClr val="000000"/>
                        </a:solidFill>
                        <a:latin typeface="Arial" pitchFamily="34" charset="0"/>
                        <a:cs typeface="Arial" pitchFamily="34" charset="0"/>
                      </a:endParaRPr>
                    </a:p>
                  </a:txBody>
                  <a:tcPr marL="7165" marR="7165" marT="7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C6E1">
                        <a:alpha val="40000"/>
                      </a:srgbClr>
                    </a:solidFill>
                  </a:tcPr>
                </a:tc>
              </a:tr>
            </a:tbl>
          </a:graphicData>
        </a:graphic>
      </p:graphicFrame>
      <p:sp>
        <p:nvSpPr>
          <p:cNvPr id="3150" name="TextBox 9"/>
          <p:cNvSpPr txBox="1">
            <a:spLocks noChangeArrowheads="1"/>
          </p:cNvSpPr>
          <p:nvPr/>
        </p:nvSpPr>
        <p:spPr bwMode="auto">
          <a:xfrm>
            <a:off x="685800" y="9525"/>
            <a:ext cx="8001000" cy="523875"/>
          </a:xfrm>
          <a:prstGeom prst="rect">
            <a:avLst/>
          </a:prstGeom>
          <a:noFill/>
          <a:ln w="9525">
            <a:noFill/>
            <a:miter lim="800000"/>
            <a:headEnd/>
            <a:tailEnd/>
          </a:ln>
        </p:spPr>
        <p:txBody>
          <a:bodyPr>
            <a:spAutoFit/>
          </a:bodyPr>
          <a:lstStyle/>
          <a:p>
            <a:pPr algn="ctr" eaLnBrk="0" hangingPunct="0">
              <a:defRPr/>
            </a:pPr>
            <a:r>
              <a:rPr lang="en-US" sz="2800" b="1" spc="50" dirty="0">
                <a:ln w="11430"/>
                <a:solidFill>
                  <a:srgbClr val="000090"/>
                </a:solidFill>
                <a:effectLst>
                  <a:outerShdw blurRad="76200" dist="50800" dir="5400000" algn="tl" rotWithShape="0">
                    <a:srgbClr val="000000">
                      <a:alpha val="65000"/>
                    </a:srgbClr>
                  </a:outerShdw>
                </a:effectLst>
                <a:latin typeface="Cambria"/>
                <a:cs typeface="Cambria"/>
              </a:rPr>
              <a:t>STATUS OF PAF MODERNIZATION PROJECTS</a:t>
            </a:r>
          </a:p>
        </p:txBody>
      </p:sp>
      <p:sp>
        <p:nvSpPr>
          <p:cNvPr id="57423" name="Slide Number Placeholder 3"/>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5271F6F2-C353-4D83-A7B5-5E8488F27D85}" type="slidenum">
              <a:rPr lang="en-PH" smtClean="0"/>
              <a:pPr>
                <a:defRPr/>
              </a:pPr>
              <a:t>38</a:t>
            </a:fld>
            <a:endParaRPr lang="en-PH" smtClean="0"/>
          </a:p>
        </p:txBody>
      </p:sp>
    </p:spTree>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https://sp.yimg.com/ib/th?id=HN.608007038293837601&amp;pid=15.1&amp;P=0"/>
          <p:cNvPicPr>
            <a:picLocks noChangeAspect="1" noChangeArrowheads="1"/>
          </p:cNvPicPr>
          <p:nvPr/>
        </p:nvPicPr>
        <p:blipFill>
          <a:blip r:embed="rId2" cstate="print"/>
          <a:srcRect/>
          <a:stretch>
            <a:fillRect/>
          </a:stretch>
        </p:blipFill>
        <p:spPr bwMode="auto">
          <a:xfrm>
            <a:off x="6629400" y="2819400"/>
            <a:ext cx="2430517" cy="2093499"/>
          </a:xfrm>
          <a:prstGeom prst="roundRect">
            <a:avLst/>
          </a:prstGeom>
          <a:ln>
            <a:solidFill>
              <a:schemeClr val="tx1"/>
            </a:solidFill>
          </a:ln>
          <a:effectLst>
            <a:outerShdw blurRad="292100" dist="139700" dir="2700000" algn="tl" rotWithShape="0">
              <a:srgbClr val="333333">
                <a:alpha val="65000"/>
              </a:srgbClr>
            </a:outerShdw>
          </a:effectLst>
        </p:spPr>
      </p:pic>
      <p:pic>
        <p:nvPicPr>
          <p:cNvPr id="25" name="Picture 2" descr="Mobile Communication Systems - Microscan MS300"/>
          <p:cNvPicPr>
            <a:picLocks noChangeAspect="1" noChangeArrowheads="1"/>
          </p:cNvPicPr>
          <p:nvPr/>
        </p:nvPicPr>
        <p:blipFill>
          <a:blip r:embed="rId3" cstate="print"/>
          <a:srcRect/>
          <a:stretch>
            <a:fillRect/>
          </a:stretch>
        </p:blipFill>
        <p:spPr bwMode="auto">
          <a:xfrm>
            <a:off x="4454843" y="2273634"/>
            <a:ext cx="2582228" cy="1982811"/>
          </a:xfrm>
          <a:prstGeom prst="roundRect">
            <a:avLst/>
          </a:prstGeom>
          <a:ln>
            <a:solidFill>
              <a:schemeClr val="tx1"/>
            </a:solidFill>
          </a:ln>
          <a:effectLst>
            <a:outerShdw blurRad="292100" dist="139700" dir="2700000" algn="tl" rotWithShape="0">
              <a:srgbClr val="333333">
                <a:alpha val="65000"/>
              </a:srgbClr>
            </a:outerShdw>
          </a:effectLst>
        </p:spPr>
      </p:pic>
      <p:pic>
        <p:nvPicPr>
          <p:cNvPr id="24" name="Picture 2" descr="5610371-world-radar"/>
          <p:cNvPicPr>
            <a:picLocks noChangeAspect="1" noChangeArrowheads="1"/>
          </p:cNvPicPr>
          <p:nvPr/>
        </p:nvPicPr>
        <p:blipFill>
          <a:blip r:embed="rId4" cstate="print"/>
          <a:srcRect/>
          <a:stretch>
            <a:fillRect/>
          </a:stretch>
        </p:blipFill>
        <p:spPr bwMode="auto">
          <a:xfrm>
            <a:off x="2613859" y="1763355"/>
            <a:ext cx="2248655" cy="1947324"/>
          </a:xfrm>
          <a:prstGeom prst="roundRect">
            <a:avLst/>
          </a:prstGeom>
          <a:ln>
            <a:solidFill>
              <a:schemeClr val="tx1"/>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76200" y="-14288"/>
            <a:ext cx="9372600" cy="609601"/>
          </a:xfrm>
        </p:spPr>
        <p:txBody>
          <a:bodyPr/>
          <a:lstStyle/>
          <a:p>
            <a:pPr>
              <a:defRPr/>
            </a:pPr>
            <a:r>
              <a:rPr lang="en-US">
                <a:latin typeface="Cambria"/>
                <a:ea typeface="MS PGothic" pitchFamily="34" charset="-128"/>
                <a:cs typeface="Cambria"/>
              </a:rPr>
              <a:t>Research &amp; Development </a:t>
            </a:r>
          </a:p>
        </p:txBody>
      </p:sp>
      <p:grpSp>
        <p:nvGrpSpPr>
          <p:cNvPr id="58374" name="Group 18"/>
          <p:cNvGrpSpPr>
            <a:grpSpLocks/>
          </p:cNvGrpSpPr>
          <p:nvPr/>
        </p:nvGrpSpPr>
        <p:grpSpPr bwMode="auto">
          <a:xfrm>
            <a:off x="342900" y="4724400"/>
            <a:ext cx="8382000" cy="1524000"/>
            <a:chOff x="228600" y="5334000"/>
            <a:chExt cx="7095138" cy="1371600"/>
          </a:xfrm>
        </p:grpSpPr>
        <p:pic>
          <p:nvPicPr>
            <p:cNvPr id="5" name="Picture 5" descr="8B"/>
            <p:cNvPicPr>
              <a:picLocks noChangeAspect="1" noChangeArrowheads="1"/>
            </p:cNvPicPr>
            <p:nvPr/>
          </p:nvPicPr>
          <p:blipFill>
            <a:blip r:embed="rId5" cstate="print"/>
            <a:srcRect/>
            <a:stretch>
              <a:fillRect/>
            </a:stretch>
          </p:blipFill>
          <p:spPr bwMode="auto">
            <a:xfrm>
              <a:off x="2971800" y="5791200"/>
              <a:ext cx="914400" cy="914400"/>
            </a:xfrm>
            <a:prstGeom prst="hexagon">
              <a:avLst/>
            </a:prstGeom>
            <a:ln>
              <a:noFill/>
            </a:ln>
            <a:effectLst>
              <a:outerShdw blurRad="292100" dist="139700" dir="2700000" algn="tl" rotWithShape="0">
                <a:srgbClr val="333333">
                  <a:alpha val="65000"/>
                </a:srgbClr>
              </a:outerShdw>
            </a:effectLst>
          </p:spPr>
        </p:pic>
        <p:pic>
          <p:nvPicPr>
            <p:cNvPr id="6" name="Picture 6" descr="DSC01144"/>
            <p:cNvPicPr>
              <a:picLocks noChangeAspect="1" noChangeArrowheads="1"/>
            </p:cNvPicPr>
            <p:nvPr/>
          </p:nvPicPr>
          <p:blipFill>
            <a:blip r:embed="rId6" cstate="print">
              <a:lum bright="12000"/>
            </a:blip>
            <a:srcRect t="3604"/>
            <a:stretch>
              <a:fillRect/>
            </a:stretch>
          </p:blipFill>
          <p:spPr bwMode="auto">
            <a:xfrm>
              <a:off x="228600" y="5791200"/>
              <a:ext cx="914400" cy="914400"/>
            </a:xfrm>
            <a:prstGeom prst="hexagon">
              <a:avLst/>
            </a:prstGeom>
            <a:ln>
              <a:noFill/>
            </a:ln>
            <a:effectLst>
              <a:outerShdw blurRad="292100" dist="139700" dir="2700000" algn="tl" rotWithShape="0">
                <a:srgbClr val="333333">
                  <a:alpha val="65000"/>
                </a:srgbClr>
              </a:outerShdw>
            </a:effectLst>
          </p:spPr>
        </p:pic>
        <p:pic>
          <p:nvPicPr>
            <p:cNvPr id="7" name="Picture 8" descr="sf260tp_001_20x30"/>
            <p:cNvPicPr>
              <a:picLocks noChangeAspect="1" noChangeArrowheads="1"/>
            </p:cNvPicPr>
            <p:nvPr/>
          </p:nvPicPr>
          <p:blipFill>
            <a:blip r:embed="rId7" cstate="print"/>
            <a:srcRect/>
            <a:stretch>
              <a:fillRect/>
            </a:stretch>
          </p:blipFill>
          <p:spPr bwMode="auto">
            <a:xfrm>
              <a:off x="914400" y="5334000"/>
              <a:ext cx="914400" cy="914400"/>
            </a:xfrm>
            <a:prstGeom prst="hexagon">
              <a:avLst/>
            </a:prstGeom>
            <a:ln>
              <a:noFill/>
            </a:ln>
            <a:effectLst>
              <a:outerShdw blurRad="292100" dist="139700" dir="2700000" algn="tl" rotWithShape="0">
                <a:srgbClr val="333333">
                  <a:alpha val="65000"/>
                </a:srgbClr>
              </a:outerShdw>
            </a:effectLst>
          </p:spPr>
        </p:pic>
        <p:pic>
          <p:nvPicPr>
            <p:cNvPr id="8" name="Picture 9" descr="08052009198"/>
            <p:cNvPicPr>
              <a:picLocks noChangeAspect="1" noChangeArrowheads="1"/>
            </p:cNvPicPr>
            <p:nvPr/>
          </p:nvPicPr>
          <p:blipFill>
            <a:blip r:embed="rId8" cstate="print"/>
            <a:srcRect l="7692" t="10271" r="10257" b="4137"/>
            <a:stretch>
              <a:fillRect/>
            </a:stretch>
          </p:blipFill>
          <p:spPr bwMode="auto">
            <a:xfrm>
              <a:off x="3657600" y="5334000"/>
              <a:ext cx="914400" cy="914400"/>
            </a:xfrm>
            <a:prstGeom prst="hexagon">
              <a:avLst/>
            </a:prstGeom>
            <a:ln>
              <a:noFill/>
            </a:ln>
            <a:effectLst>
              <a:outerShdw blurRad="292100" dist="139700" dir="2700000" algn="tl" rotWithShape="0">
                <a:srgbClr val="333333">
                  <a:alpha val="65000"/>
                </a:srgbClr>
              </a:outerShdw>
            </a:effectLst>
          </p:spPr>
        </p:pic>
        <p:pic>
          <p:nvPicPr>
            <p:cNvPr id="9" name="Picture 25" descr="MGS"/>
            <p:cNvPicPr>
              <a:picLocks noChangeAspect="1" noChangeArrowheads="1"/>
            </p:cNvPicPr>
            <p:nvPr/>
          </p:nvPicPr>
          <p:blipFill>
            <a:blip r:embed="rId9" cstate="print"/>
            <a:srcRect/>
            <a:stretch>
              <a:fillRect/>
            </a:stretch>
          </p:blipFill>
          <p:spPr bwMode="auto">
            <a:xfrm>
              <a:off x="1600200" y="5791200"/>
              <a:ext cx="914400" cy="914400"/>
            </a:xfrm>
            <a:prstGeom prst="hexagon">
              <a:avLst/>
            </a:prstGeom>
            <a:ln>
              <a:noFill/>
            </a:ln>
            <a:effectLst>
              <a:outerShdw blurRad="292100" dist="139700" dir="2700000" algn="tl" rotWithShape="0">
                <a:srgbClr val="333333">
                  <a:alpha val="65000"/>
                </a:srgbClr>
              </a:outerShdw>
            </a:effectLst>
          </p:spPr>
        </p:pic>
        <p:pic>
          <p:nvPicPr>
            <p:cNvPr id="10" name="Picture 10" descr="Img00068"/>
            <p:cNvPicPr>
              <a:picLocks noChangeAspect="1" noChangeArrowheads="1"/>
            </p:cNvPicPr>
            <p:nvPr/>
          </p:nvPicPr>
          <p:blipFill>
            <a:blip r:embed="rId10" cstate="print"/>
            <a:srcRect l="6876" t="6094" r="7813"/>
            <a:stretch>
              <a:fillRect/>
            </a:stretch>
          </p:blipFill>
          <p:spPr bwMode="auto">
            <a:xfrm>
              <a:off x="5715000" y="5791200"/>
              <a:ext cx="914400" cy="914400"/>
            </a:xfrm>
            <a:prstGeom prst="hexagon">
              <a:avLst/>
            </a:prstGeom>
            <a:ln>
              <a:noFill/>
            </a:ln>
            <a:effectLst>
              <a:outerShdw blurRad="292100" dist="139700" dir="2700000" algn="tl" rotWithShape="0">
                <a:srgbClr val="333333">
                  <a:alpha val="65000"/>
                </a:srgbClr>
              </a:outerShdw>
            </a:effectLst>
          </p:spPr>
        </p:pic>
        <p:pic>
          <p:nvPicPr>
            <p:cNvPr id="11" name="Picture 61" descr="Img00093"/>
            <p:cNvPicPr>
              <a:picLocks noChangeAspect="1" noChangeArrowheads="1"/>
            </p:cNvPicPr>
            <p:nvPr/>
          </p:nvPicPr>
          <p:blipFill>
            <a:blip r:embed="rId11" cstate="print"/>
            <a:srcRect t="7344" r="3125"/>
            <a:stretch>
              <a:fillRect/>
            </a:stretch>
          </p:blipFill>
          <p:spPr bwMode="auto">
            <a:xfrm>
              <a:off x="5029200" y="5334000"/>
              <a:ext cx="914400" cy="914400"/>
            </a:xfrm>
            <a:prstGeom prst="hexagon">
              <a:avLst/>
            </a:prstGeom>
            <a:ln>
              <a:noFill/>
            </a:ln>
            <a:effectLst>
              <a:outerShdw blurRad="292100" dist="139700" dir="2700000" algn="tl" rotWithShape="0">
                <a:srgbClr val="333333">
                  <a:alpha val="65000"/>
                </a:srgbClr>
              </a:outerShdw>
            </a:effectLst>
          </p:spPr>
        </p:pic>
        <p:pic>
          <p:nvPicPr>
            <p:cNvPr id="12" name="Picture 63" descr="Img00045"/>
            <p:cNvPicPr>
              <a:picLocks noChangeAspect="1" noChangeArrowheads="1"/>
            </p:cNvPicPr>
            <p:nvPr/>
          </p:nvPicPr>
          <p:blipFill>
            <a:blip r:embed="rId12" cstate="print"/>
            <a:srcRect/>
            <a:stretch>
              <a:fillRect/>
            </a:stretch>
          </p:blipFill>
          <p:spPr bwMode="auto">
            <a:xfrm>
              <a:off x="4343400" y="5791200"/>
              <a:ext cx="914400" cy="914400"/>
            </a:xfrm>
            <a:prstGeom prst="hexagon">
              <a:avLst/>
            </a:prstGeom>
            <a:ln>
              <a:noFill/>
            </a:ln>
            <a:effectLst>
              <a:outerShdw blurRad="292100" dist="139700" dir="2700000" algn="tl" rotWithShape="0">
                <a:srgbClr val="333333">
                  <a:alpha val="65000"/>
                </a:srgbClr>
              </a:outerShdw>
            </a:effectLst>
          </p:spPr>
        </p:pic>
        <p:pic>
          <p:nvPicPr>
            <p:cNvPr id="13" name="Picture 12" descr="Piktyur(034)"/>
            <p:cNvPicPr>
              <a:picLocks noChangeAspect="1" noChangeArrowheads="1"/>
            </p:cNvPicPr>
            <p:nvPr/>
          </p:nvPicPr>
          <p:blipFill>
            <a:blip r:embed="rId13" cstate="print"/>
            <a:srcRect/>
            <a:stretch>
              <a:fillRect/>
            </a:stretch>
          </p:blipFill>
          <p:spPr bwMode="auto">
            <a:xfrm>
              <a:off x="6400800" y="5334000"/>
              <a:ext cx="922938" cy="914400"/>
            </a:xfrm>
            <a:prstGeom prst="hexagon">
              <a:avLst/>
            </a:prstGeom>
            <a:ln>
              <a:noFill/>
            </a:ln>
            <a:effectLst>
              <a:outerShdw blurRad="292100" dist="139700" dir="2700000" algn="tl" rotWithShape="0">
                <a:srgbClr val="333333">
                  <a:alpha val="65000"/>
                </a:srgbClr>
              </a:outerShdw>
            </a:effectLst>
          </p:spPr>
        </p:pic>
        <p:pic>
          <p:nvPicPr>
            <p:cNvPr id="14" name="Picture 13" descr="100_0319"/>
            <p:cNvPicPr>
              <a:picLocks noChangeAspect="1" noChangeArrowheads="1"/>
            </p:cNvPicPr>
            <p:nvPr/>
          </p:nvPicPr>
          <p:blipFill>
            <a:blip r:embed="rId14" cstate="print"/>
            <a:srcRect r="4938"/>
            <a:stretch>
              <a:fillRect/>
            </a:stretch>
          </p:blipFill>
          <p:spPr bwMode="auto">
            <a:xfrm>
              <a:off x="2286000" y="5334000"/>
              <a:ext cx="914400" cy="914400"/>
            </a:xfrm>
            <a:prstGeom prst="hexagon">
              <a:avLst/>
            </a:prstGeom>
            <a:ln>
              <a:noFill/>
            </a:ln>
            <a:effectLst>
              <a:outerShdw blurRad="292100" dist="139700" dir="2700000" algn="tl" rotWithShape="0">
                <a:srgbClr val="333333">
                  <a:alpha val="65000"/>
                </a:srgbClr>
              </a:outerShdw>
            </a:effectLst>
          </p:spPr>
        </p:pic>
      </p:grpSp>
      <p:grpSp>
        <p:nvGrpSpPr>
          <p:cNvPr id="4" name="Group 5"/>
          <p:cNvGrpSpPr>
            <a:grpSpLocks/>
          </p:cNvGrpSpPr>
          <p:nvPr/>
        </p:nvGrpSpPr>
        <p:grpSpPr bwMode="auto">
          <a:xfrm>
            <a:off x="65088" y="5480050"/>
            <a:ext cx="9002712" cy="341313"/>
            <a:chOff x="141288" y="3657595"/>
            <a:chExt cx="9002712" cy="341521"/>
          </a:xfrm>
        </p:grpSpPr>
        <p:sp>
          <p:nvSpPr>
            <p:cNvPr id="16" name="Rectangle 15"/>
            <p:cNvSpPr>
              <a:spLocks noChangeArrowheads="1"/>
            </p:cNvSpPr>
            <p:nvPr/>
          </p:nvSpPr>
          <p:spPr bwMode="auto">
            <a:xfrm>
              <a:off x="141288" y="3657599"/>
              <a:ext cx="9002712" cy="307778"/>
            </a:xfrm>
            <a:prstGeom prst="rect">
              <a:avLst/>
            </a:prstGeom>
            <a:solidFill>
              <a:srgbClr val="FFC000"/>
            </a:solidFill>
            <a:ln w="9525">
              <a:solidFill>
                <a:schemeClr val="tx1"/>
              </a:solidFill>
              <a:miter lim="800000"/>
              <a:headEnd/>
              <a:tailEnd/>
            </a:ln>
            <a:effectLst/>
            <a:scene3d>
              <a:camera prst="orthographicFront"/>
              <a:lightRig rig="threePt" dir="t"/>
            </a:scene3d>
            <a:sp3d>
              <a:bevelT w="139700" h="139700" prst="divot"/>
            </a:sp3d>
          </p:spPr>
          <p:txBody>
            <a:bodyPr wrap="none" anchor="ctr"/>
            <a:lstStyle/>
            <a:p>
              <a:pPr eaLnBrk="0" hangingPunct="0">
                <a:defRPr/>
              </a:pPr>
              <a:endParaRPr lang="en-PH">
                <a:latin typeface="Century Gothic" pitchFamily="34" charset="0"/>
                <a:ea typeface="ＭＳ Ｐゴシック" panose="020B0600070205080204" pitchFamily="34" charset="-128"/>
              </a:endParaRPr>
            </a:p>
          </p:txBody>
        </p:sp>
        <p:sp>
          <p:nvSpPr>
            <p:cNvPr id="58382" name="Text Box 4"/>
            <p:cNvSpPr txBox="1">
              <a:spLocks noChangeArrowheads="1"/>
            </p:cNvSpPr>
            <p:nvPr/>
          </p:nvSpPr>
          <p:spPr bwMode="auto">
            <a:xfrm>
              <a:off x="2366952" y="3657600"/>
              <a:ext cx="1276311" cy="338340"/>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2018 - 2019</a:t>
              </a:r>
            </a:p>
          </p:txBody>
        </p:sp>
        <p:sp>
          <p:nvSpPr>
            <p:cNvPr id="58383" name="Text Box 4"/>
            <p:cNvSpPr txBox="1">
              <a:spLocks noChangeArrowheads="1"/>
            </p:cNvSpPr>
            <p:nvPr/>
          </p:nvSpPr>
          <p:spPr bwMode="auto">
            <a:xfrm>
              <a:off x="199574" y="3657595"/>
              <a:ext cx="2133600" cy="338340"/>
            </a:xfrm>
            <a:prstGeom prst="rect">
              <a:avLst/>
            </a:prstGeom>
            <a:noFill/>
            <a:ln w="9525">
              <a:noFill/>
              <a:miter lim="800000"/>
              <a:headEnd/>
              <a:tailEnd/>
            </a:ln>
          </p:spPr>
          <p:txBody>
            <a:bodyPr>
              <a:spAutoFit/>
            </a:bodyPr>
            <a:lstStyle/>
            <a:p>
              <a:pPr algn="ctr" eaLnBrk="0" hangingPunct="0"/>
              <a:r>
                <a:rPr lang="en-US" altLang="zh-CN" sz="1600">
                  <a:latin typeface="Century Gothic" pitchFamily="34" charset="0"/>
                </a:rPr>
                <a:t>2016 - 2017</a:t>
              </a:r>
            </a:p>
          </p:txBody>
        </p:sp>
        <p:sp>
          <p:nvSpPr>
            <p:cNvPr id="58384" name="Text Box 4"/>
            <p:cNvSpPr txBox="1">
              <a:spLocks noChangeArrowheads="1"/>
            </p:cNvSpPr>
            <p:nvPr/>
          </p:nvSpPr>
          <p:spPr bwMode="auto">
            <a:xfrm>
              <a:off x="4361547" y="3657797"/>
              <a:ext cx="639919" cy="338340"/>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2020</a:t>
              </a:r>
            </a:p>
          </p:txBody>
        </p:sp>
        <p:sp>
          <p:nvSpPr>
            <p:cNvPr id="58385" name="Text Box 4"/>
            <p:cNvSpPr txBox="1">
              <a:spLocks noChangeArrowheads="1"/>
            </p:cNvSpPr>
            <p:nvPr/>
          </p:nvSpPr>
          <p:spPr bwMode="auto">
            <a:xfrm>
              <a:off x="6370481" y="3657798"/>
              <a:ext cx="639919" cy="338340"/>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2021</a:t>
              </a:r>
            </a:p>
          </p:txBody>
        </p:sp>
        <p:sp>
          <p:nvSpPr>
            <p:cNvPr id="58386" name="Text Box 4"/>
            <p:cNvSpPr txBox="1">
              <a:spLocks noChangeArrowheads="1"/>
            </p:cNvSpPr>
            <p:nvPr/>
          </p:nvSpPr>
          <p:spPr bwMode="auto">
            <a:xfrm>
              <a:off x="8046881" y="3660776"/>
              <a:ext cx="639919" cy="338340"/>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2022</a:t>
              </a:r>
            </a:p>
          </p:txBody>
        </p:sp>
      </p:grpSp>
      <p:pic>
        <p:nvPicPr>
          <p:cNvPr id="22" name="Picture 4" descr="https://sp.yimg.com/ib/th?id=HN.608049038778043974&amp;pid=15.1&amp;P=0"/>
          <p:cNvPicPr>
            <a:picLocks noGrp="1" noChangeAspect="1" noChangeArrowheads="1"/>
          </p:cNvPicPr>
          <p:nvPr>
            <p:ph idx="1"/>
          </p:nvPr>
        </p:nvPicPr>
        <p:blipFill>
          <a:blip r:embed="rId15" cstate="print"/>
          <a:srcRect l="3393" r="4200" b="4766"/>
          <a:stretch>
            <a:fillRect/>
          </a:stretch>
        </p:blipFill>
        <p:spPr bwMode="auto">
          <a:xfrm>
            <a:off x="381000" y="1431547"/>
            <a:ext cx="2640530" cy="1768853"/>
          </a:xfrm>
          <a:prstGeom prst="roundRect">
            <a:avLst/>
          </a:prstGeom>
          <a:ln>
            <a:solidFill>
              <a:schemeClr val="tx1"/>
            </a:solidFill>
          </a:ln>
          <a:effectLst>
            <a:outerShdw blurRad="292100" dist="139700" dir="2700000" algn="tl" rotWithShape="0">
              <a:srgbClr val="333333">
                <a:alpha val="65000"/>
              </a:srgbClr>
            </a:outerShdw>
          </a:effectLst>
        </p:spPr>
      </p:pic>
      <p:sp>
        <p:nvSpPr>
          <p:cNvPr id="23" name="Title 1"/>
          <p:cNvSpPr txBox="1">
            <a:spLocks/>
          </p:cNvSpPr>
          <p:nvPr/>
        </p:nvSpPr>
        <p:spPr>
          <a:xfrm>
            <a:off x="533400" y="742950"/>
            <a:ext cx="6324600" cy="476250"/>
          </a:xfrm>
          <a:prstGeom prst="rect">
            <a:avLst/>
          </a:prstGeom>
          <a:solidFill>
            <a:schemeClr val="accent6">
              <a:lumMod val="20000"/>
              <a:lumOff val="80000"/>
            </a:schemeClr>
          </a:solidFill>
          <a:ln>
            <a:noFill/>
          </a:ln>
          <a:effectLst>
            <a:glow rad="228600">
              <a:schemeClr val="accent1">
                <a:satMod val="175000"/>
                <a:alpha val="40000"/>
              </a:schemeClr>
            </a:glow>
          </a:effectLst>
        </p:spPr>
        <p:txBody>
          <a:bodyPr anchor="ctr"/>
          <a:lstStyle/>
          <a:p>
            <a:pPr algn="ctr" eaLnBrk="0" hangingPunct="0">
              <a:defRPr/>
            </a:pPr>
            <a:r>
              <a:rPr lang="en-US" sz="2800" dirty="0">
                <a:ln>
                  <a:solidFill>
                    <a:schemeClr val="tx1"/>
                  </a:solidFill>
                </a:ln>
                <a:solidFill>
                  <a:schemeClr val="tx1">
                    <a:alpha val="35000"/>
                  </a:schemeClr>
                </a:solidFill>
                <a:ea typeface="ＭＳ Ｐゴシック" panose="020B0600070205080204" pitchFamily="34" charset="-128"/>
              </a:rPr>
              <a:t>PAF Mobile Communication Medium</a:t>
            </a:r>
          </a:p>
        </p:txBody>
      </p:sp>
      <p:sp>
        <p:nvSpPr>
          <p:cNvPr id="58378" name="Slide Number Placeholder 25"/>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71D451D6-713D-4D83-A9F7-B9F5912CCA5F}" type="slidenum">
              <a:rPr lang="en-PH" smtClean="0"/>
              <a:pPr>
                <a:defRPr/>
              </a:pPr>
              <a:t>39</a:t>
            </a:fld>
            <a:endParaRPr lang="en-PH" smtClean="0"/>
          </a:p>
        </p:txBody>
      </p:sp>
    </p:spTree>
  </p:cSld>
  <p:clrMapOvr>
    <a:masterClrMapping/>
  </p:clrMapOvr>
  <p:transition spd="med" advTm="1521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30163"/>
            <a:ext cx="8229600" cy="609601"/>
          </a:xfrm>
        </p:spPr>
        <p:txBody>
          <a:bodyPr/>
          <a:lstStyle/>
          <a:p>
            <a:pPr>
              <a:defRPr/>
            </a:pPr>
            <a:r>
              <a:rPr lang="en-US" smtClean="0">
                <a:latin typeface="Cambria"/>
                <a:ea typeface="MS PGothic" pitchFamily="34" charset="-128"/>
                <a:cs typeface="Cambria"/>
              </a:rPr>
              <a:t>R.A. </a:t>
            </a:r>
            <a:r>
              <a:rPr lang="en-US">
                <a:latin typeface="Cambria"/>
                <a:ea typeface="MS PGothic" pitchFamily="34" charset="-128"/>
                <a:cs typeface="Cambria"/>
              </a:rPr>
              <a:t>9522 PH </a:t>
            </a:r>
            <a:r>
              <a:rPr lang="en-US" smtClean="0">
                <a:latin typeface="Cambria"/>
                <a:ea typeface="MS PGothic" pitchFamily="34" charset="-128"/>
                <a:cs typeface="Cambria"/>
              </a:rPr>
              <a:t>Baselines Law </a:t>
            </a:r>
            <a:endParaRPr>
              <a:latin typeface="Cambria"/>
              <a:ea typeface="MS PGothic" pitchFamily="34" charset="-128"/>
              <a:cs typeface="Cambria"/>
            </a:endParaRPr>
          </a:p>
        </p:txBody>
      </p:sp>
      <p:grpSp>
        <p:nvGrpSpPr>
          <p:cNvPr id="22531" name="Group 5"/>
          <p:cNvGrpSpPr>
            <a:grpSpLocks/>
          </p:cNvGrpSpPr>
          <p:nvPr/>
        </p:nvGrpSpPr>
        <p:grpSpPr bwMode="auto">
          <a:xfrm>
            <a:off x="0" y="762000"/>
            <a:ext cx="9144000" cy="5715000"/>
            <a:chOff x="5136" y="695960"/>
            <a:chExt cx="9144000" cy="6477000"/>
          </a:xfrm>
        </p:grpSpPr>
        <p:pic>
          <p:nvPicPr>
            <p:cNvPr id="22535" name="Picture 3"/>
            <p:cNvPicPr>
              <a:picLocks noChangeAspect="1"/>
            </p:cNvPicPr>
            <p:nvPr/>
          </p:nvPicPr>
          <p:blipFill>
            <a:blip r:embed="rId3" cstate="print"/>
            <a:srcRect l="31949" t="10817" r="17633" b="4309"/>
            <a:stretch>
              <a:fillRect/>
            </a:stretch>
          </p:blipFill>
          <p:spPr bwMode="auto">
            <a:xfrm>
              <a:off x="5136" y="695960"/>
              <a:ext cx="9144000" cy="6477000"/>
            </a:xfrm>
            <a:prstGeom prst="rect">
              <a:avLst/>
            </a:prstGeom>
            <a:noFill/>
            <a:ln w="9525">
              <a:noFill/>
              <a:miter lim="800000"/>
              <a:headEnd/>
              <a:tailEnd/>
            </a:ln>
          </p:spPr>
        </p:pic>
        <p:sp>
          <p:nvSpPr>
            <p:cNvPr id="22536" name="Rectangle 5"/>
            <p:cNvSpPr>
              <a:spLocks noChangeArrowheads="1"/>
            </p:cNvSpPr>
            <p:nvPr/>
          </p:nvSpPr>
          <p:spPr bwMode="auto">
            <a:xfrm>
              <a:off x="5867400" y="699770"/>
              <a:ext cx="3121025" cy="2241550"/>
            </a:xfrm>
            <a:prstGeom prst="rect">
              <a:avLst/>
            </a:prstGeom>
            <a:solidFill>
              <a:schemeClr val="bg1"/>
            </a:solidFill>
            <a:ln w="9525">
              <a:solidFill>
                <a:schemeClr val="bg1"/>
              </a:solidFill>
              <a:round/>
              <a:headEnd/>
              <a:tailEnd/>
            </a:ln>
          </p:spPr>
          <p:txBody>
            <a:bodyPr wrap="none" anchor="ctr"/>
            <a:lstStyle/>
            <a:p>
              <a:pPr algn="ctr" eaLnBrk="0" hangingPunct="0"/>
              <a:endParaRPr lang="en-PH">
                <a:solidFill>
                  <a:schemeClr val="bg1"/>
                </a:solidFill>
              </a:endParaRPr>
            </a:p>
          </p:txBody>
        </p:sp>
        <p:sp>
          <p:nvSpPr>
            <p:cNvPr id="31752" name="TextBox 7"/>
            <p:cNvSpPr txBox="1">
              <a:spLocks noChangeArrowheads="1"/>
            </p:cNvSpPr>
            <p:nvPr/>
          </p:nvSpPr>
          <p:spPr bwMode="auto">
            <a:xfrm>
              <a:off x="6558336" y="913660"/>
              <a:ext cx="2286000" cy="2373100"/>
            </a:xfrm>
            <a:prstGeom prst="rect">
              <a:avLst/>
            </a:prstGeom>
            <a:noFill/>
            <a:ln w="9525">
              <a:noFill/>
              <a:miter lim="800000"/>
              <a:headEnd/>
              <a:tailEnd/>
            </a:ln>
          </p:spPr>
          <p:txBody>
            <a:bodyPr>
              <a:spAutoFit/>
            </a:bodyPr>
            <a:lstStyle/>
            <a:p>
              <a:pPr eaLnBrk="0" hangingPunct="0">
                <a:defRPr/>
              </a:pPr>
              <a:r>
                <a:rPr lang="en-US" sz="2000" b="1" u="sng" dirty="0">
                  <a:solidFill>
                    <a:srgbClr val="FF0000"/>
                  </a:solidFill>
                </a:rPr>
                <a:t>Defined “Regime of Islands”:</a:t>
              </a:r>
            </a:p>
            <a:p>
              <a:pPr marL="285750" indent="-285750" eaLnBrk="0" hangingPunct="0">
                <a:buFont typeface="Arial"/>
                <a:buChar char="•"/>
                <a:defRPr/>
              </a:pPr>
              <a:r>
                <a:rPr lang="en-PH" dirty="0"/>
                <a:t>Bajo De Masinloc</a:t>
              </a:r>
            </a:p>
            <a:p>
              <a:pPr eaLnBrk="0" hangingPunct="0">
                <a:defRPr/>
              </a:pPr>
              <a:r>
                <a:rPr lang="en-PH" dirty="0"/>
                <a:t> (Scarborough Shoal)</a:t>
              </a:r>
            </a:p>
            <a:p>
              <a:pPr marL="285750" indent="-285750" eaLnBrk="0" hangingPunct="0">
                <a:buFont typeface="Arial"/>
                <a:buChar char="•"/>
                <a:defRPr/>
              </a:pPr>
              <a:r>
                <a:rPr lang="en-PH" dirty="0"/>
                <a:t>Kalayaan Island Group </a:t>
              </a:r>
            </a:p>
            <a:p>
              <a:pPr eaLnBrk="0" hangingPunct="0">
                <a:defRPr/>
              </a:pPr>
              <a:endParaRPr lang="en-PH" dirty="0"/>
            </a:p>
          </p:txBody>
        </p:sp>
        <p:sp>
          <p:nvSpPr>
            <p:cNvPr id="20" name="Freeform 19"/>
            <p:cNvSpPr/>
            <p:nvPr/>
          </p:nvSpPr>
          <p:spPr bwMode="auto">
            <a:xfrm>
              <a:off x="2286374" y="1620732"/>
              <a:ext cx="3429000" cy="4343188"/>
            </a:xfrm>
            <a:custGeom>
              <a:avLst/>
              <a:gdLst>
                <a:gd name="connsiteX0" fmla="*/ 1787857 w 3425588"/>
                <a:gd name="connsiteY0" fmla="*/ 0 h 4039737"/>
                <a:gd name="connsiteX1" fmla="*/ 1828800 w 3425588"/>
                <a:gd name="connsiteY1" fmla="*/ 163773 h 4039737"/>
                <a:gd name="connsiteX2" fmla="*/ 1856096 w 3425588"/>
                <a:gd name="connsiteY2" fmla="*/ 300251 h 4039737"/>
                <a:gd name="connsiteX3" fmla="*/ 1856096 w 3425588"/>
                <a:gd name="connsiteY3" fmla="*/ 423081 h 4039737"/>
                <a:gd name="connsiteX4" fmla="*/ 1897039 w 3425588"/>
                <a:gd name="connsiteY4" fmla="*/ 573206 h 4039737"/>
                <a:gd name="connsiteX5" fmla="*/ 1924335 w 3425588"/>
                <a:gd name="connsiteY5" fmla="*/ 668740 h 4039737"/>
                <a:gd name="connsiteX6" fmla="*/ 2006221 w 3425588"/>
                <a:gd name="connsiteY6" fmla="*/ 968991 h 4039737"/>
                <a:gd name="connsiteX7" fmla="*/ 1910687 w 3425588"/>
                <a:gd name="connsiteY7" fmla="*/ 1173708 h 4039737"/>
                <a:gd name="connsiteX8" fmla="*/ 2129051 w 3425588"/>
                <a:gd name="connsiteY8" fmla="*/ 1596788 h 4039737"/>
                <a:gd name="connsiteX9" fmla="*/ 2620371 w 3425588"/>
                <a:gd name="connsiteY9" fmla="*/ 1705970 h 4039737"/>
                <a:gd name="connsiteX10" fmla="*/ 2879678 w 3425588"/>
                <a:gd name="connsiteY10" fmla="*/ 2033517 h 4039737"/>
                <a:gd name="connsiteX11" fmla="*/ 3057099 w 3425588"/>
                <a:gd name="connsiteY11" fmla="*/ 2156346 h 4039737"/>
                <a:gd name="connsiteX12" fmla="*/ 3070747 w 3425588"/>
                <a:gd name="connsiteY12" fmla="*/ 2347415 h 4039737"/>
                <a:gd name="connsiteX13" fmla="*/ 3207224 w 3425588"/>
                <a:gd name="connsiteY13" fmla="*/ 2579427 h 4039737"/>
                <a:gd name="connsiteX14" fmla="*/ 3289111 w 3425588"/>
                <a:gd name="connsiteY14" fmla="*/ 2784143 h 4039737"/>
                <a:gd name="connsiteX15" fmla="*/ 3275463 w 3425588"/>
                <a:gd name="connsiteY15" fmla="*/ 2866030 h 4039737"/>
                <a:gd name="connsiteX16" fmla="*/ 3398293 w 3425588"/>
                <a:gd name="connsiteY16" fmla="*/ 3179929 h 4039737"/>
                <a:gd name="connsiteX17" fmla="*/ 3425588 w 3425588"/>
                <a:gd name="connsiteY17" fmla="*/ 3330054 h 4039737"/>
                <a:gd name="connsiteX18" fmla="*/ 3357350 w 3425588"/>
                <a:gd name="connsiteY18" fmla="*/ 3480179 h 4039737"/>
                <a:gd name="connsiteX19" fmla="*/ 3275463 w 3425588"/>
                <a:gd name="connsiteY19" fmla="*/ 3616657 h 4039737"/>
                <a:gd name="connsiteX20" fmla="*/ 3043451 w 3425588"/>
                <a:gd name="connsiteY20" fmla="*/ 3835021 h 4039737"/>
                <a:gd name="connsiteX21" fmla="*/ 2647666 w 3425588"/>
                <a:gd name="connsiteY21" fmla="*/ 3671248 h 4039737"/>
                <a:gd name="connsiteX22" fmla="*/ 1897039 w 3425588"/>
                <a:gd name="connsiteY22" fmla="*/ 3575714 h 4039737"/>
                <a:gd name="connsiteX23" fmla="*/ 941696 w 3425588"/>
                <a:gd name="connsiteY23" fmla="*/ 4039737 h 4039737"/>
                <a:gd name="connsiteX24" fmla="*/ 873457 w 3425588"/>
                <a:gd name="connsiteY24" fmla="*/ 3971499 h 4039737"/>
                <a:gd name="connsiteX25" fmla="*/ 1009935 w 3425588"/>
                <a:gd name="connsiteY25" fmla="*/ 3889612 h 4039737"/>
                <a:gd name="connsiteX26" fmla="*/ 982639 w 3425588"/>
                <a:gd name="connsiteY26" fmla="*/ 3753134 h 4039737"/>
                <a:gd name="connsiteX27" fmla="*/ 409433 w 3425588"/>
                <a:gd name="connsiteY27" fmla="*/ 3616657 h 4039737"/>
                <a:gd name="connsiteX28" fmla="*/ 395785 w 3425588"/>
                <a:gd name="connsiteY28" fmla="*/ 3603009 h 4039737"/>
                <a:gd name="connsiteX29" fmla="*/ 504968 w 3425588"/>
                <a:gd name="connsiteY29" fmla="*/ 3493827 h 4039737"/>
                <a:gd name="connsiteX30" fmla="*/ 54591 w 3425588"/>
                <a:gd name="connsiteY30" fmla="*/ 3302758 h 4039737"/>
                <a:gd name="connsiteX31" fmla="*/ 0 w 3425588"/>
                <a:gd name="connsiteY31" fmla="*/ 3234520 h 4039737"/>
                <a:gd name="connsiteX32" fmla="*/ 0 w 3425588"/>
                <a:gd name="connsiteY32" fmla="*/ 3207224 h 4039737"/>
                <a:gd name="connsiteX33" fmla="*/ 122830 w 3425588"/>
                <a:gd name="connsiteY33" fmla="*/ 3016155 h 4039737"/>
                <a:gd name="connsiteX34" fmla="*/ 641445 w 3425588"/>
                <a:gd name="connsiteY34" fmla="*/ 2674961 h 4039737"/>
                <a:gd name="connsiteX35" fmla="*/ 818866 w 3425588"/>
                <a:gd name="connsiteY35" fmla="*/ 2388358 h 4039737"/>
                <a:gd name="connsiteX36" fmla="*/ 968991 w 3425588"/>
                <a:gd name="connsiteY36" fmla="*/ 2238233 h 4039737"/>
                <a:gd name="connsiteX37" fmla="*/ 1037230 w 3425588"/>
                <a:gd name="connsiteY37" fmla="*/ 2156346 h 4039737"/>
                <a:gd name="connsiteX38" fmla="*/ 1173708 w 3425588"/>
                <a:gd name="connsiteY38" fmla="*/ 1856096 h 4039737"/>
                <a:gd name="connsiteX39" fmla="*/ 1091821 w 3425588"/>
                <a:gd name="connsiteY39" fmla="*/ 1746914 h 4039737"/>
                <a:gd name="connsiteX40" fmla="*/ 1078174 w 3425588"/>
                <a:gd name="connsiteY40" fmla="*/ 1487606 h 4039737"/>
                <a:gd name="connsiteX41" fmla="*/ 982639 w 3425588"/>
                <a:gd name="connsiteY41" fmla="*/ 1214651 h 4039737"/>
                <a:gd name="connsiteX42" fmla="*/ 1201003 w 3425588"/>
                <a:gd name="connsiteY42" fmla="*/ 1023582 h 4039737"/>
                <a:gd name="connsiteX43" fmla="*/ 1201003 w 3425588"/>
                <a:gd name="connsiteY43" fmla="*/ 859809 h 4039737"/>
                <a:gd name="connsiteX44" fmla="*/ 1269242 w 3425588"/>
                <a:gd name="connsiteY44" fmla="*/ 641445 h 4039737"/>
                <a:gd name="connsiteX45" fmla="*/ 1542197 w 3425588"/>
                <a:gd name="connsiteY45" fmla="*/ 450376 h 4039737"/>
                <a:gd name="connsiteX46" fmla="*/ 1705971 w 3425588"/>
                <a:gd name="connsiteY46" fmla="*/ 232012 h 4039737"/>
                <a:gd name="connsiteX47" fmla="*/ 1719618 w 3425588"/>
                <a:gd name="connsiteY47" fmla="*/ 81887 h 4039737"/>
                <a:gd name="connsiteX48" fmla="*/ 1787857 w 3425588"/>
                <a:gd name="connsiteY48" fmla="*/ 0 h 403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425588" h="4039737">
                  <a:moveTo>
                    <a:pt x="1787857" y="0"/>
                  </a:moveTo>
                  <a:lnTo>
                    <a:pt x="1828800" y="163773"/>
                  </a:lnTo>
                  <a:lnTo>
                    <a:pt x="1856096" y="300251"/>
                  </a:lnTo>
                  <a:lnTo>
                    <a:pt x="1856096" y="423081"/>
                  </a:lnTo>
                  <a:lnTo>
                    <a:pt x="1897039" y="573206"/>
                  </a:lnTo>
                  <a:lnTo>
                    <a:pt x="1924335" y="668740"/>
                  </a:lnTo>
                  <a:lnTo>
                    <a:pt x="2006221" y="968991"/>
                  </a:lnTo>
                  <a:lnTo>
                    <a:pt x="1910687" y="1173708"/>
                  </a:lnTo>
                  <a:lnTo>
                    <a:pt x="2129051" y="1596788"/>
                  </a:lnTo>
                  <a:lnTo>
                    <a:pt x="2620371" y="1705970"/>
                  </a:lnTo>
                  <a:lnTo>
                    <a:pt x="2879678" y="2033517"/>
                  </a:lnTo>
                  <a:lnTo>
                    <a:pt x="3057099" y="2156346"/>
                  </a:lnTo>
                  <a:lnTo>
                    <a:pt x="3070747" y="2347415"/>
                  </a:lnTo>
                  <a:lnTo>
                    <a:pt x="3207224" y="2579427"/>
                  </a:lnTo>
                  <a:lnTo>
                    <a:pt x="3289111" y="2784143"/>
                  </a:lnTo>
                  <a:lnTo>
                    <a:pt x="3275463" y="2866030"/>
                  </a:lnTo>
                  <a:lnTo>
                    <a:pt x="3398293" y="3179929"/>
                  </a:lnTo>
                  <a:lnTo>
                    <a:pt x="3425588" y="3330054"/>
                  </a:lnTo>
                  <a:lnTo>
                    <a:pt x="3357350" y="3480179"/>
                  </a:lnTo>
                  <a:lnTo>
                    <a:pt x="3275463" y="3616657"/>
                  </a:lnTo>
                  <a:lnTo>
                    <a:pt x="3043451" y="3835021"/>
                  </a:lnTo>
                  <a:lnTo>
                    <a:pt x="2647666" y="3671248"/>
                  </a:lnTo>
                  <a:lnTo>
                    <a:pt x="1897039" y="3575714"/>
                  </a:lnTo>
                  <a:lnTo>
                    <a:pt x="941696" y="4039737"/>
                  </a:lnTo>
                  <a:lnTo>
                    <a:pt x="873457" y="3971499"/>
                  </a:lnTo>
                  <a:lnTo>
                    <a:pt x="1009935" y="3889612"/>
                  </a:lnTo>
                  <a:lnTo>
                    <a:pt x="982639" y="3753134"/>
                  </a:lnTo>
                  <a:lnTo>
                    <a:pt x="409433" y="3616657"/>
                  </a:lnTo>
                  <a:lnTo>
                    <a:pt x="395785" y="3603009"/>
                  </a:lnTo>
                  <a:lnTo>
                    <a:pt x="504968" y="3493827"/>
                  </a:lnTo>
                  <a:lnTo>
                    <a:pt x="54591" y="3302758"/>
                  </a:lnTo>
                  <a:lnTo>
                    <a:pt x="0" y="3234520"/>
                  </a:lnTo>
                  <a:lnTo>
                    <a:pt x="0" y="3207224"/>
                  </a:lnTo>
                  <a:lnTo>
                    <a:pt x="122830" y="3016155"/>
                  </a:lnTo>
                  <a:lnTo>
                    <a:pt x="641445" y="2674961"/>
                  </a:lnTo>
                  <a:lnTo>
                    <a:pt x="818866" y="2388358"/>
                  </a:lnTo>
                  <a:lnTo>
                    <a:pt x="968991" y="2238233"/>
                  </a:lnTo>
                  <a:lnTo>
                    <a:pt x="1037230" y="2156346"/>
                  </a:lnTo>
                  <a:lnTo>
                    <a:pt x="1173708" y="1856096"/>
                  </a:lnTo>
                  <a:lnTo>
                    <a:pt x="1091821" y="1746914"/>
                  </a:lnTo>
                  <a:lnTo>
                    <a:pt x="1078174" y="1487606"/>
                  </a:lnTo>
                  <a:lnTo>
                    <a:pt x="982639" y="1214651"/>
                  </a:lnTo>
                  <a:lnTo>
                    <a:pt x="1201003" y="1023582"/>
                  </a:lnTo>
                  <a:lnTo>
                    <a:pt x="1201003" y="859809"/>
                  </a:lnTo>
                  <a:lnTo>
                    <a:pt x="1269242" y="641445"/>
                  </a:lnTo>
                  <a:lnTo>
                    <a:pt x="1542197" y="450376"/>
                  </a:lnTo>
                  <a:lnTo>
                    <a:pt x="1705971" y="232012"/>
                  </a:lnTo>
                  <a:lnTo>
                    <a:pt x="1719618" y="81887"/>
                  </a:lnTo>
                  <a:lnTo>
                    <a:pt x="1787857" y="0"/>
                  </a:lnTo>
                  <a:close/>
                </a:path>
              </a:pathLst>
            </a:custGeom>
            <a:noFill/>
            <a:ln w="57150">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endParaRPr lang="en-PH">
                <a:solidFill>
                  <a:schemeClr val="bg1"/>
                </a:solidFill>
              </a:endParaRPr>
            </a:p>
          </p:txBody>
        </p:sp>
        <p:cxnSp>
          <p:nvCxnSpPr>
            <p:cNvPr id="10" name="Straight Arrow Connector 9"/>
            <p:cNvCxnSpPr/>
            <p:nvPr/>
          </p:nvCxnSpPr>
          <p:spPr>
            <a:xfrm flipH="1">
              <a:off x="2138736" y="2509520"/>
              <a:ext cx="4495800" cy="19808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bwMode="auto">
          <a:xfrm flipH="1">
            <a:off x="2760663" y="1828800"/>
            <a:ext cx="3792537" cy="10953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533" name="TextBox 1"/>
          <p:cNvSpPr txBox="1">
            <a:spLocks noChangeArrowheads="1"/>
          </p:cNvSpPr>
          <p:nvPr/>
        </p:nvSpPr>
        <p:spPr bwMode="auto">
          <a:xfrm>
            <a:off x="7170738" y="4819650"/>
            <a:ext cx="1973262" cy="1200150"/>
          </a:xfrm>
          <a:prstGeom prst="rect">
            <a:avLst/>
          </a:prstGeom>
          <a:solidFill>
            <a:srgbClr val="FFFF00">
              <a:alpha val="21176"/>
            </a:srgbClr>
          </a:solidFill>
          <a:ln w="9525">
            <a:noFill/>
            <a:miter lim="800000"/>
            <a:headEnd/>
            <a:tailEnd/>
          </a:ln>
        </p:spPr>
        <p:txBody>
          <a:bodyPr>
            <a:spAutoFit/>
          </a:bodyPr>
          <a:lstStyle/>
          <a:p>
            <a:pPr eaLnBrk="0" hangingPunct="0"/>
            <a:r>
              <a:rPr lang="en-US" b="1"/>
              <a:t>Land Area:</a:t>
            </a:r>
          </a:p>
          <a:p>
            <a:pPr eaLnBrk="0" hangingPunct="0"/>
            <a:r>
              <a:rPr lang="en-US"/>
              <a:t>    300,000 sq. km.</a:t>
            </a:r>
          </a:p>
          <a:p>
            <a:pPr eaLnBrk="0" hangingPunct="0"/>
            <a:r>
              <a:rPr lang="en-US" b="1"/>
              <a:t>Coastline:</a:t>
            </a:r>
          </a:p>
          <a:p>
            <a:pPr eaLnBrk="0" hangingPunct="0"/>
            <a:r>
              <a:rPr lang="en-US"/>
              <a:t>    36,289 km</a:t>
            </a:r>
          </a:p>
        </p:txBody>
      </p:sp>
      <p:sp>
        <p:nvSpPr>
          <p:cNvPr id="22534" name="Slide Number Placeholder 11"/>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4000EDED-E481-4B29-850C-0AA61884B681}" type="slidenum">
              <a:rPr lang="en-PH" smtClean="0"/>
              <a:pPr>
                <a:defRPr/>
              </a:pPr>
              <a:t>4</a:t>
            </a:fld>
            <a:endParaRPr lang="en-PH" smtClean="0"/>
          </a:p>
        </p:txBody>
      </p:sp>
    </p:spTree>
  </p:cSld>
  <p:clrMapOvr>
    <a:masterClrMapping/>
  </p:clrMapOvr>
  <p:transition spd="med" advTm="21880">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49530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FINANCE</a:t>
            </a:r>
          </a:p>
        </p:txBody>
      </p:sp>
      <p:sp>
        <p:nvSpPr>
          <p:cNvPr id="41" name="Rounded Rectangle 40"/>
          <p:cNvSpPr/>
          <p:nvPr/>
        </p:nvSpPr>
        <p:spPr>
          <a:xfrm>
            <a:off x="38100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DOCTRINES</a:t>
            </a:r>
          </a:p>
        </p:txBody>
      </p:sp>
      <p:sp>
        <p:nvSpPr>
          <p:cNvPr id="42" name="Rounded Rectangle 41"/>
          <p:cNvSpPr/>
          <p:nvPr/>
        </p:nvSpPr>
        <p:spPr>
          <a:xfrm>
            <a:off x="64008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BASE FACILITIES</a:t>
            </a:r>
          </a:p>
        </p:txBody>
      </p:sp>
      <p:sp>
        <p:nvSpPr>
          <p:cNvPr id="40" name="Rounded Rectangle 39"/>
          <p:cNvSpPr/>
          <p:nvPr/>
        </p:nvSpPr>
        <p:spPr>
          <a:xfrm>
            <a:off x="12192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HUMAN RESOURCE</a:t>
            </a:r>
          </a:p>
        </p:txBody>
      </p:sp>
      <p:sp>
        <p:nvSpPr>
          <p:cNvPr id="39" name="Rounded Rectangle 38"/>
          <p:cNvSpPr/>
          <p:nvPr/>
        </p:nvSpPr>
        <p:spPr>
          <a:xfrm>
            <a:off x="63865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EQUIPMENT</a:t>
            </a:r>
          </a:p>
          <a:p>
            <a:pPr algn="ctr" eaLnBrk="0" hangingPunct="0">
              <a:defRPr/>
            </a:pPr>
            <a:r>
              <a:rPr lang="en-PH" sz="1400" b="1" dirty="0">
                <a:solidFill>
                  <a:schemeClr val="tx1"/>
                </a:solidFill>
                <a:latin typeface="Arial Narrow" pitchFamily="34" charset="0"/>
                <a:cs typeface="FZYaoTi"/>
              </a:rPr>
              <a:t>AND</a:t>
            </a:r>
          </a:p>
          <a:p>
            <a:pPr algn="ctr" eaLnBrk="0" hangingPunct="0">
              <a:defRPr/>
            </a:pPr>
            <a:r>
              <a:rPr lang="en-PH" sz="1400" b="1" dirty="0">
                <a:solidFill>
                  <a:schemeClr val="tx1"/>
                </a:solidFill>
                <a:latin typeface="Arial Narrow" pitchFamily="34" charset="0"/>
                <a:cs typeface="FZYaoTi"/>
              </a:rPr>
              <a:t>RESEARCH &amp; DEVELOPMENT</a:t>
            </a:r>
          </a:p>
        </p:txBody>
      </p:sp>
      <p:sp>
        <p:nvSpPr>
          <p:cNvPr id="38" name="Rounded Rectangle 37"/>
          <p:cNvSpPr/>
          <p:nvPr/>
        </p:nvSpPr>
        <p:spPr>
          <a:xfrm>
            <a:off x="3790950"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TRAINING</a:t>
            </a:r>
          </a:p>
        </p:txBody>
      </p:sp>
      <p:sp>
        <p:nvSpPr>
          <p:cNvPr id="37" name="Rounded Rectangle 36"/>
          <p:cNvSpPr/>
          <p:nvPr/>
        </p:nvSpPr>
        <p:spPr>
          <a:xfrm>
            <a:off x="12049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ORGANIZATION</a:t>
            </a:r>
          </a:p>
        </p:txBody>
      </p:sp>
      <p:sp>
        <p:nvSpPr>
          <p:cNvPr id="43" name="Rounded Rectangle 42"/>
          <p:cNvSpPr/>
          <p:nvPr/>
        </p:nvSpPr>
        <p:spPr>
          <a:xfrm>
            <a:off x="23622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VALUES</a:t>
            </a:r>
          </a:p>
        </p:txBody>
      </p:sp>
      <p:grpSp>
        <p:nvGrpSpPr>
          <p:cNvPr id="59402" name="Group 24"/>
          <p:cNvGrpSpPr>
            <a:grpSpLocks/>
          </p:cNvGrpSpPr>
          <p:nvPr/>
        </p:nvGrpSpPr>
        <p:grpSpPr bwMode="auto">
          <a:xfrm>
            <a:off x="0" y="990600"/>
            <a:ext cx="1066800" cy="5049838"/>
            <a:chOff x="2" y="990600"/>
            <a:chExt cx="1066801" cy="5049371"/>
          </a:xfrm>
        </p:grpSpPr>
        <p:sp>
          <p:nvSpPr>
            <p:cNvPr id="9" name="Chevron 8"/>
            <p:cNvSpPr/>
            <p:nvPr/>
          </p:nvSpPr>
          <p:spPr>
            <a:xfrm rot="16200000">
              <a:off x="-492028" y="2576317"/>
              <a:ext cx="2050860" cy="1066801"/>
            </a:xfrm>
            <a:prstGeom prst="chevron">
              <a:avLst>
                <a:gd name="adj" fmla="val 38209"/>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Core Process</a:t>
              </a:r>
            </a:p>
          </p:txBody>
        </p:sp>
        <p:sp>
          <p:nvSpPr>
            <p:cNvPr id="10" name="Pentagon 9"/>
            <p:cNvSpPr/>
            <p:nvPr/>
          </p:nvSpPr>
          <p:spPr>
            <a:xfrm rot="16200000">
              <a:off x="-734099" y="4239069"/>
              <a:ext cx="2535004" cy="1066801"/>
            </a:xfrm>
            <a:prstGeom prst="homePlate">
              <a:avLst>
                <a:gd name="adj" fmla="val 39446"/>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Support Process</a:t>
              </a:r>
            </a:p>
          </p:txBody>
        </p:sp>
        <p:sp>
          <p:nvSpPr>
            <p:cNvPr id="11" name="Chevron 10"/>
            <p:cNvSpPr/>
            <p:nvPr/>
          </p:nvSpPr>
          <p:spPr>
            <a:xfrm rot="16200000">
              <a:off x="-315038" y="1305640"/>
              <a:ext cx="1696881" cy="1066801"/>
            </a:xfrm>
            <a:prstGeom prst="chevron">
              <a:avLst>
                <a:gd name="adj" fmla="val 39893"/>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Breakthrough</a:t>
              </a:r>
            </a:p>
          </p:txBody>
        </p:sp>
      </p:grpSp>
      <p:grpSp>
        <p:nvGrpSpPr>
          <p:cNvPr id="59403" name="Group 25"/>
          <p:cNvGrpSpPr>
            <a:grpSpLocks/>
          </p:cNvGrpSpPr>
          <p:nvPr/>
        </p:nvGrpSpPr>
        <p:grpSpPr bwMode="auto">
          <a:xfrm>
            <a:off x="533400" y="0"/>
            <a:ext cx="8610600" cy="914400"/>
            <a:chOff x="1066800" y="0"/>
            <a:chExt cx="8077200" cy="914400"/>
          </a:xfrm>
        </p:grpSpPr>
        <p:sp>
          <p:nvSpPr>
            <p:cNvPr id="5" name="Rectangle 4"/>
            <p:cNvSpPr/>
            <p:nvPr/>
          </p:nvSpPr>
          <p:spPr>
            <a:xfrm>
              <a:off x="6171638" y="0"/>
              <a:ext cx="2972362" cy="914400"/>
            </a:xfrm>
            <a:prstGeom prst="rect">
              <a:avLst/>
            </a:prstGeom>
            <a:solidFill>
              <a:srgbClr val="00206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solidFill>
                  <a:schemeClr val="bg1"/>
                </a:solidFill>
                <a:latin typeface="Arial Narrow" pitchFamily="34" charset="0"/>
              </a:endParaRPr>
            </a:p>
          </p:txBody>
        </p:sp>
        <p:sp>
          <p:nvSpPr>
            <p:cNvPr id="59414" name="TextBox 6"/>
            <p:cNvSpPr txBox="1">
              <a:spLocks noChangeArrowheads="1"/>
            </p:cNvSpPr>
            <p:nvPr/>
          </p:nvSpPr>
          <p:spPr bwMode="auto">
            <a:xfrm>
              <a:off x="6248400" y="76200"/>
              <a:ext cx="2766403" cy="707886"/>
            </a:xfrm>
            <a:prstGeom prst="rect">
              <a:avLst/>
            </a:prstGeom>
            <a:solidFill>
              <a:srgbClr val="002060"/>
            </a:solidFill>
            <a:ln w="9525">
              <a:solidFill>
                <a:srgbClr val="002060"/>
              </a:solidFill>
              <a:miter lim="800000"/>
              <a:headEnd/>
              <a:tailEnd/>
            </a:ln>
          </p:spPr>
          <p:txBody>
            <a:bodyPr>
              <a:spAutoFit/>
            </a:bodyPr>
            <a:lstStyle/>
            <a:p>
              <a:pPr algn="ctr" eaLnBrk="0" hangingPunct="0"/>
              <a:r>
                <a:rPr lang="en-US" sz="1600" b="1">
                  <a:solidFill>
                    <a:schemeClr val="bg1"/>
                  </a:solidFill>
                  <a:latin typeface="Arial Narrow" pitchFamily="34" charset="0"/>
                  <a:ea typeface="FZYaoTi" pitchFamily="2" charset="-122"/>
                </a:rPr>
                <a:t>Philippine Air Force</a:t>
              </a:r>
              <a:endParaRPr lang="en-US" sz="2400" b="1">
                <a:solidFill>
                  <a:schemeClr val="bg1"/>
                </a:solidFill>
                <a:latin typeface="Arial Narrow" pitchFamily="34" charset="0"/>
                <a:ea typeface="FZYaoTi" pitchFamily="2" charset="-122"/>
              </a:endParaRPr>
            </a:p>
            <a:p>
              <a:pPr algn="ctr" eaLnBrk="0" hangingPunct="0"/>
              <a:r>
                <a:rPr lang="en-US" sz="2400" b="1">
                  <a:solidFill>
                    <a:schemeClr val="bg1"/>
                  </a:solidFill>
                  <a:latin typeface="Arial Narrow" pitchFamily="34" charset="0"/>
                  <a:ea typeface="FZYaoTi" pitchFamily="2" charset="-122"/>
                </a:rPr>
                <a:t>FLIGHT PLAN 2022</a:t>
              </a:r>
            </a:p>
          </p:txBody>
        </p:sp>
        <p:sp>
          <p:nvSpPr>
            <p:cNvPr id="16" name="Rectangle 15"/>
            <p:cNvSpPr/>
            <p:nvPr/>
          </p:nvSpPr>
          <p:spPr>
            <a:xfrm>
              <a:off x="1066800" y="0"/>
              <a:ext cx="5104838" cy="914400"/>
            </a:xfrm>
            <a:prstGeom prst="rect">
              <a:avLst/>
            </a:prstGeom>
            <a:no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latin typeface="Arial Narrow" pitchFamily="34" charset="0"/>
              </a:endParaRPr>
            </a:p>
          </p:txBody>
        </p:sp>
        <p:sp>
          <p:nvSpPr>
            <p:cNvPr id="44063" name="Rectangle 16"/>
            <p:cNvSpPr>
              <a:spLocks noChangeArrowheads="1"/>
            </p:cNvSpPr>
            <p:nvPr/>
          </p:nvSpPr>
          <p:spPr bwMode="auto">
            <a:xfrm>
              <a:off x="1066800" y="152400"/>
              <a:ext cx="5104838" cy="731838"/>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0" hangingPunct="0">
                <a:lnSpc>
                  <a:spcPct val="80000"/>
                </a:lnSpc>
                <a:spcBef>
                  <a:spcPct val="0"/>
                </a:spcBef>
                <a:buFontTx/>
                <a:buNone/>
                <a:defRPr/>
              </a:pPr>
              <a:r>
                <a:rPr lang="en-PH" b="1" dirty="0" smtClean="0">
                  <a:effectLst>
                    <a:outerShdw blurRad="38100" dist="38100" dir="2700000" algn="tl">
                      <a:srgbClr val="000000">
                        <a:alpha val="43137"/>
                      </a:srgbClr>
                    </a:outerShdw>
                  </a:effectLst>
                  <a:latin typeface="Arial Narrow" panose="020B0606020202030204" pitchFamily="34" charset="0"/>
                  <a:ea typeface="FZYaoTi" pitchFamily="2" charset="-122"/>
                </a:rPr>
                <a:t>V</a:t>
              </a:r>
              <a:r>
                <a:rPr lang="en-PH" sz="2800" b="1" dirty="0" smtClean="0">
                  <a:effectLst>
                    <a:outerShdw blurRad="38100" dist="38100" dir="2700000" algn="tl">
                      <a:srgbClr val="000000">
                        <a:alpha val="43137"/>
                      </a:srgbClr>
                    </a:outerShdw>
                  </a:effectLst>
                  <a:latin typeface="Arial Narrow" panose="020B0606020202030204" pitchFamily="34" charset="0"/>
                  <a:ea typeface="FZYaoTi" pitchFamily="2" charset="-122"/>
                </a:rPr>
                <a:t>ISION    </a:t>
              </a: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 A professional and competent Air Force </a:t>
              </a:r>
            </a:p>
            <a:p>
              <a:pPr algn="ctr" eaLnBrk="0" hangingPunct="0">
                <a:lnSpc>
                  <a:spcPct val="80000"/>
                </a:lnSpc>
                <a:spcBef>
                  <a:spcPct val="0"/>
                </a:spcBef>
                <a:buFontTx/>
                <a:buNone/>
                <a:defRPr/>
              </a:pP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responsive to national security and development.</a:t>
              </a:r>
              <a:endParaRPr lang="en-US" sz="1800" dirty="0" smtClean="0">
                <a:effectLst>
                  <a:outerShdw blurRad="38100" dist="38100" dir="2700000" algn="tl">
                    <a:srgbClr val="000000">
                      <a:alpha val="43137"/>
                    </a:srgbClr>
                  </a:outerShdw>
                </a:effectLst>
                <a:latin typeface="Arial Narrow" panose="020B0606020202030204" pitchFamily="34" charset="0"/>
                <a:ea typeface="FZYaoTi" pitchFamily="2" charset="-122"/>
              </a:endParaRPr>
            </a:p>
          </p:txBody>
        </p:sp>
      </p:grpSp>
      <p:grpSp>
        <p:nvGrpSpPr>
          <p:cNvPr id="59404" name="Group 23"/>
          <p:cNvGrpSpPr>
            <a:grpSpLocks/>
          </p:cNvGrpSpPr>
          <p:nvPr/>
        </p:nvGrpSpPr>
        <p:grpSpPr bwMode="auto">
          <a:xfrm>
            <a:off x="0" y="6096000"/>
            <a:ext cx="9144000" cy="822325"/>
            <a:chOff x="0" y="6095998"/>
            <a:chExt cx="9144000" cy="822017"/>
          </a:xfrm>
        </p:grpSpPr>
        <p:sp>
          <p:nvSpPr>
            <p:cNvPr id="59411" name="TextBox 17"/>
            <p:cNvSpPr txBox="1">
              <a:spLocks noChangeArrowheads="1"/>
            </p:cNvSpPr>
            <p:nvPr/>
          </p:nvSpPr>
          <p:spPr bwMode="auto">
            <a:xfrm>
              <a:off x="5436096" y="6096003"/>
              <a:ext cx="3707904" cy="822012"/>
            </a:xfrm>
            <a:prstGeom prst="rect">
              <a:avLst/>
            </a:prstGeom>
            <a:solidFill>
              <a:srgbClr val="CC9900"/>
            </a:solidFill>
            <a:ln w="9525">
              <a:noFill/>
              <a:miter lim="800000"/>
              <a:headEnd/>
              <a:tailEnd/>
            </a:ln>
          </p:spPr>
          <p:txBody>
            <a:bodyPr>
              <a:spAutoFit/>
            </a:bodyPr>
            <a:lstStyle/>
            <a:p>
              <a:pPr algn="ctr" eaLnBrk="0" hangingPunct="0"/>
              <a:r>
                <a:rPr lang="en-SG" sz="1600" b="1">
                  <a:latin typeface="Arial Narrow" pitchFamily="34" charset="0"/>
                </a:rPr>
                <a:t>Core Values  </a:t>
              </a:r>
              <a:r>
                <a:rPr lang="en-PH" sz="1400" b="1">
                  <a:latin typeface="Arial Narrow" pitchFamily="34" charset="0"/>
                  <a:ea typeface="FZYaoTi" pitchFamily="2" charset="-122"/>
                </a:rPr>
                <a:t>Integrity </a:t>
              </a:r>
              <a:r>
                <a:rPr lang="en-PH" sz="1100" b="1">
                  <a:latin typeface="Arial Narrow" pitchFamily="34" charset="0"/>
                  <a:ea typeface="FZYaoTi" pitchFamily="2" charset="-122"/>
                </a:rPr>
                <a:t>◆</a:t>
              </a:r>
              <a:r>
                <a:rPr lang="en-PH" sz="1400" b="1">
                  <a:latin typeface="Arial Narrow" pitchFamily="34" charset="0"/>
                  <a:ea typeface="FZYaoTi" pitchFamily="2" charset="-122"/>
                </a:rPr>
                <a:t> Service Above Self  </a:t>
              </a:r>
            </a:p>
            <a:p>
              <a:pPr algn="ctr" eaLnBrk="0" hangingPunct="0"/>
              <a:r>
                <a:rPr lang="en-PH" sz="1200" b="1">
                  <a:latin typeface="Arial Narrow" pitchFamily="34" charset="0"/>
                  <a:ea typeface="FZYaoTi" pitchFamily="2" charset="-122"/>
                </a:rPr>
                <a:t>◆</a:t>
              </a:r>
              <a:r>
                <a:rPr lang="en-PH" sz="1400" b="1">
                  <a:latin typeface="Arial Narrow" pitchFamily="34" charset="0"/>
                  <a:ea typeface="FZYaoTi" pitchFamily="2" charset="-122"/>
                </a:rPr>
                <a:t> Teamwork </a:t>
              </a:r>
              <a:r>
                <a:rPr lang="en-PH" sz="1200" b="1">
                  <a:latin typeface="Arial Narrow" pitchFamily="34" charset="0"/>
                  <a:ea typeface="FZYaoTi" pitchFamily="2" charset="-122"/>
                </a:rPr>
                <a:t>◆  </a:t>
              </a:r>
              <a:r>
                <a:rPr lang="en-PH" sz="1400" b="1">
                  <a:latin typeface="Arial Narrow" pitchFamily="34" charset="0"/>
                  <a:ea typeface="FZYaoTi" pitchFamily="2" charset="-122"/>
                </a:rPr>
                <a:t>Excellence </a:t>
              </a:r>
              <a:r>
                <a:rPr lang="en-PH" sz="1200" b="1">
                  <a:latin typeface="Arial Narrow" pitchFamily="34" charset="0"/>
                  <a:ea typeface="FZYaoTi" pitchFamily="2" charset="-122"/>
                </a:rPr>
                <a:t>◆ </a:t>
              </a:r>
              <a:r>
                <a:rPr lang="en-PH" sz="1400" b="1">
                  <a:latin typeface="Arial Narrow" pitchFamily="34" charset="0"/>
                  <a:ea typeface="FZYaoTi" pitchFamily="2" charset="-122"/>
                </a:rPr>
                <a:t>Professionalism </a:t>
              </a:r>
            </a:p>
          </p:txBody>
        </p:sp>
        <p:sp>
          <p:nvSpPr>
            <p:cNvPr id="59412" name="TextBox 22"/>
            <p:cNvSpPr txBox="1">
              <a:spLocks noChangeArrowheads="1"/>
            </p:cNvSpPr>
            <p:nvPr/>
          </p:nvSpPr>
          <p:spPr bwMode="auto">
            <a:xfrm>
              <a:off x="0" y="6095998"/>
              <a:ext cx="5471592" cy="822012"/>
            </a:xfrm>
            <a:prstGeom prst="rect">
              <a:avLst/>
            </a:prstGeom>
            <a:solidFill>
              <a:srgbClr val="CC9900"/>
            </a:solidFill>
            <a:ln w="9525">
              <a:noFill/>
              <a:miter lim="800000"/>
              <a:headEnd/>
              <a:tailEnd/>
            </a:ln>
          </p:spPr>
          <p:txBody>
            <a:bodyPr>
              <a:spAutoFit/>
            </a:bodyPr>
            <a:lstStyle/>
            <a:p>
              <a:pPr algn="ctr" eaLnBrk="0" hangingPunct="0"/>
              <a:r>
                <a:rPr lang="en-SG" b="1">
                  <a:latin typeface="Arial Narrow" pitchFamily="34" charset="0"/>
                </a:rPr>
                <a:t>M</a:t>
              </a:r>
              <a:r>
                <a:rPr lang="en-SG" sz="1600" b="1">
                  <a:latin typeface="Arial Narrow" pitchFamily="34" charset="0"/>
                </a:rPr>
                <a:t>ISSION </a:t>
              </a:r>
              <a:r>
                <a:rPr lang="en-PH" sz="1400" b="1">
                  <a:latin typeface="Arial Narrow" pitchFamily="34" charset="0"/>
                  <a:ea typeface="FZYaoTi" pitchFamily="2" charset="-122"/>
                </a:rPr>
                <a:t>To organize, train, equip, maintain and provide forces to conduct prompt and sustained air operations to accomplish the AFP mission.</a:t>
              </a:r>
              <a:endParaRPr lang="en-PH" sz="1600" b="1">
                <a:latin typeface="Arial Narrow" pitchFamily="34" charset="0"/>
                <a:ea typeface="FZYaoTi" pitchFamily="2" charset="-122"/>
              </a:endParaRPr>
            </a:p>
          </p:txBody>
        </p:sp>
      </p:grpSp>
      <p:sp>
        <p:nvSpPr>
          <p:cNvPr id="27" name="Rectangle 26"/>
          <p:cNvSpPr/>
          <p:nvPr/>
        </p:nvSpPr>
        <p:spPr>
          <a:xfrm>
            <a:off x="1228790" y="1166618"/>
            <a:ext cx="7652941" cy="1368151"/>
          </a:xfrm>
          <a:prstGeom prst="rect">
            <a:avLst/>
          </a:prstGeom>
          <a:noFill/>
          <a:ln w="19050" cmpd="sng">
            <a:solidFill>
              <a:schemeClr val="tx2">
                <a:lumMod val="75000"/>
              </a:schemeClr>
            </a:solidFill>
            <a:prstDash val="sysDot"/>
          </a:ln>
          <a:effectLst/>
          <a:scene3d>
            <a:camera prst="orthographicFront">
              <a:rot lat="0" lon="0" rev="0"/>
            </a:camera>
            <a:lightRig rig="glow" dir="tl">
              <a:rot lat="0" lon="0" rev="1980000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600" dirty="0">
              <a:solidFill>
                <a:schemeClr val="accent2">
                  <a:lumMod val="20000"/>
                  <a:lumOff val="80000"/>
                </a:schemeClr>
              </a:solidFill>
              <a:latin typeface="Arial Narrow" pitchFamily="34" charset="0"/>
            </a:endParaRPr>
          </a:p>
        </p:txBody>
      </p:sp>
      <p:sp>
        <p:nvSpPr>
          <p:cNvPr id="28" name="Rounded Rectangle 27"/>
          <p:cNvSpPr/>
          <p:nvPr/>
        </p:nvSpPr>
        <p:spPr>
          <a:xfrm>
            <a:off x="2667000" y="1166813"/>
            <a:ext cx="4648200" cy="1368425"/>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b="1" dirty="0">
                <a:solidFill>
                  <a:schemeClr val="bg1"/>
                </a:solidFill>
                <a:latin typeface="Arial Narrow" pitchFamily="34" charset="0"/>
                <a:cs typeface="FZYaoTi"/>
              </a:rPr>
              <a:t>Build capability to detect, identify, intercept and neutralize intrusions in the PADIZ and West PH Sea from Area Readiness 4</a:t>
            </a:r>
          </a:p>
          <a:p>
            <a:pPr algn="ctr" eaLnBrk="0" hangingPunct="0">
              <a:defRPr/>
            </a:pPr>
            <a:r>
              <a:rPr lang="en-PH" b="1" dirty="0">
                <a:solidFill>
                  <a:schemeClr val="bg1"/>
                </a:solidFill>
                <a:latin typeface="Arial Narrow" pitchFamily="34" charset="0"/>
                <a:cs typeface="FZYaoTi"/>
              </a:rPr>
              <a:t>to Area Readiness 3 by 2022.</a:t>
            </a:r>
          </a:p>
        </p:txBody>
      </p:sp>
      <p:sp>
        <p:nvSpPr>
          <p:cNvPr id="6" name="Rectangle 5"/>
          <p:cNvSpPr/>
          <p:nvPr/>
        </p:nvSpPr>
        <p:spPr>
          <a:xfrm>
            <a:off x="0" y="0"/>
            <a:ext cx="9144000" cy="6858000"/>
          </a:xfrm>
          <a:prstGeom prst="rect">
            <a:avLst/>
          </a:prstGeom>
          <a:solidFill>
            <a:srgbClr val="B0C6E1">
              <a:alpha val="72000"/>
            </a:srgbClr>
          </a:solidFill>
        </p:spPr>
        <p:txBody>
          <a:bodyPr wrap="none" anchor="ctr">
            <a:spAutoFit/>
          </a:bodyPr>
          <a:lstStyle/>
          <a:p>
            <a:pPr algn="ctr" eaLnBrk="0" hangingPunct="0">
              <a:defRPr/>
            </a:pPr>
            <a:endParaRPr lang="en-US" sz="5400" dirty="0">
              <a:ln w="0"/>
              <a:solidFill>
                <a:schemeClr val="accent1"/>
              </a:solidFill>
              <a:effectLst>
                <a:outerShdw blurRad="38100" dist="25400" dir="5400000" algn="ctr" rotWithShape="0">
                  <a:srgbClr val="6E747A">
                    <a:alpha val="43000"/>
                  </a:srgbClr>
                </a:outerShdw>
              </a:effectLst>
            </a:endParaRPr>
          </a:p>
        </p:txBody>
      </p:sp>
      <p:sp>
        <p:nvSpPr>
          <p:cNvPr id="45" name="Rounded Rectangle 44"/>
          <p:cNvSpPr/>
          <p:nvPr/>
        </p:nvSpPr>
        <p:spPr>
          <a:xfrm>
            <a:off x="0" y="2971800"/>
            <a:ext cx="5594350" cy="3048000"/>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 typeface="Arial" panose="020B0604020202020204" pitchFamily="34" charset="0"/>
              <a:buNone/>
              <a:defRPr/>
            </a:pPr>
            <a:r>
              <a:rPr lang="fr-FR" sz="3600" b="1" spc="50" dirty="0" err="1">
                <a:ln w="11430"/>
                <a:solidFill>
                  <a:srgbClr val="000090"/>
                </a:solidFill>
                <a:effectLst>
                  <a:outerShdw blurRad="76200" dist="50800" dir="5400000" algn="tl" rotWithShape="0">
                    <a:srgbClr val="000000">
                      <a:alpha val="65000"/>
                    </a:srgbClr>
                  </a:outerShdw>
                </a:effectLst>
                <a:ea typeface="ヒラギノ角ゴ ProN W3"/>
                <a:cs typeface="Arial" pitchFamily="34" charset="0"/>
              </a:rPr>
              <a:t>Human</a:t>
            </a:r>
            <a:r>
              <a:rPr lang="fr-FR" sz="3600" b="1" spc="50" dirty="0">
                <a:ln w="11430"/>
                <a:solidFill>
                  <a:srgbClr val="000090"/>
                </a:solidFill>
                <a:effectLst>
                  <a:outerShdw blurRad="76200" dist="50800" dir="5400000" algn="tl" rotWithShape="0">
                    <a:srgbClr val="000000">
                      <a:alpha val="65000"/>
                    </a:srgbClr>
                  </a:outerShdw>
                </a:effectLst>
                <a:ea typeface="ヒラギノ角ゴ ProN W3"/>
                <a:cs typeface="Arial" pitchFamily="34" charset="0"/>
              </a:rPr>
              <a:t> Resource System</a:t>
            </a:r>
          </a:p>
          <a:p>
            <a:pPr algn="ctr" eaLnBrk="0" hangingPunct="0">
              <a:defRPr/>
            </a:pPr>
            <a:r>
              <a:rPr lang="en-US" sz="3200" dirty="0">
                <a:solidFill>
                  <a:schemeClr val="tx1"/>
                </a:solidFill>
                <a:ea typeface="ＭＳ Ｐゴシック" panose="020B0600070205080204" pitchFamily="34" charset="-128"/>
              </a:rPr>
              <a:t>Provide and sustain the best talents for air defense prioritizing Air Defense Organization</a:t>
            </a:r>
          </a:p>
          <a:p>
            <a:pPr algn="ctr" eaLnBrk="0" hangingPunct="0">
              <a:defRPr/>
            </a:pPr>
            <a:r>
              <a:rPr lang="en-PH" sz="1200" dirty="0">
                <a:ea typeface="ＭＳ Ｐゴシック" panose="020B0600070205080204" pitchFamily="34" charset="-128"/>
              </a:rPr>
              <a:t>.</a:t>
            </a:r>
          </a:p>
        </p:txBody>
      </p:sp>
    </p:spTree>
  </p:cSld>
  <p:clrMapOvr>
    <a:masterClrMapping/>
  </p:clrMapOvr>
  <p:transition spd="med" advTm="1199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23" presetClass="entr" presetSubtype="16" fill="hold" grpId="0" nodeType="withEffect">
                                  <p:stCondLst>
                                    <p:cond delay="100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0" fill="hold"/>
                                        <p:tgtEl>
                                          <p:spTgt spid="45"/>
                                        </p:tgtEl>
                                        <p:attrNameLst>
                                          <p:attrName>ppt_w</p:attrName>
                                        </p:attrNameLst>
                                      </p:cBhvr>
                                      <p:tavLst>
                                        <p:tav tm="0">
                                          <p:val>
                                            <p:fltVal val="0"/>
                                          </p:val>
                                        </p:tav>
                                        <p:tav tm="100000">
                                          <p:val>
                                            <p:strVal val="#ppt_w"/>
                                          </p:val>
                                        </p:tav>
                                      </p:tavLst>
                                    </p:anim>
                                    <p:anim calcmode="lin" valueType="num">
                                      <p:cBhvr>
                                        <p:cTn id="11" dur="20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p>
            <a:pPr>
              <a:defRPr/>
            </a:pPr>
            <a:r>
              <a:rPr smtClean="0">
                <a:latin typeface="Cambria"/>
                <a:ea typeface="MS PGothic" pitchFamily="34" charset="-128"/>
                <a:cs typeface="Cambria"/>
              </a:rPr>
              <a:t>Human Resource System</a:t>
            </a:r>
            <a:endParaRPr>
              <a:latin typeface="Cambria"/>
              <a:ea typeface="MS PGothic" pitchFamily="34" charset="-128"/>
              <a:cs typeface="Cambria"/>
            </a:endParaRPr>
          </a:p>
        </p:txBody>
      </p:sp>
      <p:pic>
        <p:nvPicPr>
          <p:cNvPr id="60419" name="Picture 6" descr="CSAR.jpg"/>
          <p:cNvPicPr>
            <a:picLocks noChangeAspect="1"/>
          </p:cNvPicPr>
          <p:nvPr/>
        </p:nvPicPr>
        <p:blipFill>
          <a:blip r:embed="rId3" cstate="print"/>
          <a:srcRect/>
          <a:stretch>
            <a:fillRect/>
          </a:stretch>
        </p:blipFill>
        <p:spPr bwMode="auto">
          <a:xfrm>
            <a:off x="4114800" y="3429000"/>
            <a:ext cx="4800600" cy="2895600"/>
          </a:xfrm>
          <a:prstGeom prst="rect">
            <a:avLst/>
          </a:prstGeom>
          <a:noFill/>
          <a:ln w="9525">
            <a:noFill/>
            <a:miter lim="800000"/>
            <a:headEnd/>
            <a:tailEnd/>
          </a:ln>
        </p:spPr>
      </p:pic>
      <p:pic>
        <p:nvPicPr>
          <p:cNvPr id="60420" name="Picture 7" descr="flight 2.jpg"/>
          <p:cNvPicPr>
            <a:picLocks noChangeAspect="1"/>
          </p:cNvPicPr>
          <p:nvPr/>
        </p:nvPicPr>
        <p:blipFill>
          <a:blip r:embed="rId4" cstate="print"/>
          <a:srcRect t="5128" b="5128"/>
          <a:stretch>
            <a:fillRect/>
          </a:stretch>
        </p:blipFill>
        <p:spPr bwMode="auto">
          <a:xfrm>
            <a:off x="228600" y="609600"/>
            <a:ext cx="4724400" cy="2974975"/>
          </a:xfrm>
          <a:prstGeom prst="rect">
            <a:avLst/>
          </a:prstGeom>
          <a:noFill/>
          <a:ln w="9525">
            <a:noFill/>
            <a:miter lim="800000"/>
            <a:headEnd/>
            <a:tailEnd/>
          </a:ln>
        </p:spPr>
      </p:pic>
      <p:pic>
        <p:nvPicPr>
          <p:cNvPr id="60421" name="Picture 11" descr="sar.jpg"/>
          <p:cNvPicPr>
            <a:picLocks noChangeAspect="1"/>
          </p:cNvPicPr>
          <p:nvPr/>
        </p:nvPicPr>
        <p:blipFill>
          <a:blip r:embed="rId5" cstate="print"/>
          <a:srcRect l="18520" b="6174"/>
          <a:stretch>
            <a:fillRect/>
          </a:stretch>
        </p:blipFill>
        <p:spPr bwMode="auto">
          <a:xfrm>
            <a:off x="4953000" y="685800"/>
            <a:ext cx="3962400" cy="2895600"/>
          </a:xfrm>
          <a:prstGeom prst="rect">
            <a:avLst/>
          </a:prstGeom>
          <a:noFill/>
          <a:ln w="9525">
            <a:noFill/>
            <a:miter lim="800000"/>
            <a:headEnd/>
            <a:tailEnd/>
          </a:ln>
        </p:spPr>
      </p:pic>
      <p:pic>
        <p:nvPicPr>
          <p:cNvPr id="60422" name="Picture 1" descr="H:\OA1 Activities\GAD 07oct-08oct\IMG_5870.JPG"/>
          <p:cNvPicPr>
            <a:picLocks noGrp="1" noChangeAspect="1" noChangeArrowheads="1"/>
          </p:cNvPicPr>
          <p:nvPr>
            <p:ph idx="1"/>
          </p:nvPr>
        </p:nvPicPr>
        <p:blipFill>
          <a:blip r:embed="rId6" cstate="print"/>
          <a:srcRect/>
          <a:stretch>
            <a:fillRect/>
          </a:stretch>
        </p:blipFill>
        <p:spPr bwMode="auto">
          <a:xfrm>
            <a:off x="228600" y="3581400"/>
            <a:ext cx="4267200" cy="2743200"/>
          </a:xfrm>
          <a:noFill/>
          <a:ln>
            <a:miter lim="800000"/>
            <a:headEnd/>
            <a:tailEnd/>
          </a:ln>
        </p:spPr>
      </p:pic>
      <p:sp>
        <p:nvSpPr>
          <p:cNvPr id="60423" name="Slide Number Placeholder 7"/>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CEB316B6-964F-424B-865A-8D151E5CB9A0}" type="slidenum">
              <a:rPr lang="en-PH" smtClean="0"/>
              <a:pPr>
                <a:defRPr/>
              </a:pPr>
              <a:t>41</a:t>
            </a:fld>
            <a:endParaRPr lang="en-PH" smtClean="0"/>
          </a:p>
        </p:txBody>
      </p:sp>
    </p:spTree>
  </p:cSld>
  <p:clrMapOvr>
    <a:masterClrMapping/>
  </p:clrMapOvr>
  <p:transition spd="med" advTm="12714">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49530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FINANCE</a:t>
            </a:r>
          </a:p>
        </p:txBody>
      </p:sp>
      <p:sp>
        <p:nvSpPr>
          <p:cNvPr id="41" name="Rounded Rectangle 40"/>
          <p:cNvSpPr/>
          <p:nvPr/>
        </p:nvSpPr>
        <p:spPr>
          <a:xfrm>
            <a:off x="38100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DOCTRINES</a:t>
            </a:r>
          </a:p>
        </p:txBody>
      </p:sp>
      <p:sp>
        <p:nvSpPr>
          <p:cNvPr id="42" name="Rounded Rectangle 41"/>
          <p:cNvSpPr/>
          <p:nvPr/>
        </p:nvSpPr>
        <p:spPr>
          <a:xfrm>
            <a:off x="64008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BASE FACILITIES</a:t>
            </a:r>
          </a:p>
        </p:txBody>
      </p:sp>
      <p:sp>
        <p:nvSpPr>
          <p:cNvPr id="40" name="Rounded Rectangle 39"/>
          <p:cNvSpPr/>
          <p:nvPr/>
        </p:nvSpPr>
        <p:spPr>
          <a:xfrm>
            <a:off x="12192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HUMAN RESOURCE</a:t>
            </a:r>
          </a:p>
        </p:txBody>
      </p:sp>
      <p:sp>
        <p:nvSpPr>
          <p:cNvPr id="39" name="Rounded Rectangle 38"/>
          <p:cNvSpPr/>
          <p:nvPr/>
        </p:nvSpPr>
        <p:spPr>
          <a:xfrm>
            <a:off x="63865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EQUIPMENT</a:t>
            </a:r>
          </a:p>
          <a:p>
            <a:pPr algn="ctr" eaLnBrk="0" hangingPunct="0">
              <a:defRPr/>
            </a:pPr>
            <a:r>
              <a:rPr lang="en-PH" sz="1400" b="1" dirty="0">
                <a:solidFill>
                  <a:schemeClr val="tx1"/>
                </a:solidFill>
                <a:latin typeface="Arial Narrow" pitchFamily="34" charset="0"/>
                <a:cs typeface="FZYaoTi"/>
              </a:rPr>
              <a:t>AND</a:t>
            </a:r>
          </a:p>
          <a:p>
            <a:pPr algn="ctr" eaLnBrk="0" hangingPunct="0">
              <a:defRPr/>
            </a:pPr>
            <a:r>
              <a:rPr lang="en-PH" sz="1400" b="1" dirty="0">
                <a:solidFill>
                  <a:schemeClr val="tx1"/>
                </a:solidFill>
                <a:latin typeface="Arial Narrow" pitchFamily="34" charset="0"/>
                <a:cs typeface="FZYaoTi"/>
              </a:rPr>
              <a:t>RESEARCH &amp; DEVELOPMENT</a:t>
            </a:r>
          </a:p>
        </p:txBody>
      </p:sp>
      <p:sp>
        <p:nvSpPr>
          <p:cNvPr id="38" name="Rounded Rectangle 37"/>
          <p:cNvSpPr/>
          <p:nvPr/>
        </p:nvSpPr>
        <p:spPr>
          <a:xfrm>
            <a:off x="3790950"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TRAINING</a:t>
            </a:r>
          </a:p>
        </p:txBody>
      </p:sp>
      <p:sp>
        <p:nvSpPr>
          <p:cNvPr id="37" name="Rounded Rectangle 36"/>
          <p:cNvSpPr/>
          <p:nvPr/>
        </p:nvSpPr>
        <p:spPr>
          <a:xfrm>
            <a:off x="12049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ORGANIZATION</a:t>
            </a:r>
          </a:p>
        </p:txBody>
      </p:sp>
      <p:sp>
        <p:nvSpPr>
          <p:cNvPr id="43" name="Rounded Rectangle 42"/>
          <p:cNvSpPr/>
          <p:nvPr/>
        </p:nvSpPr>
        <p:spPr>
          <a:xfrm>
            <a:off x="23622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VALUES</a:t>
            </a:r>
          </a:p>
        </p:txBody>
      </p:sp>
      <p:grpSp>
        <p:nvGrpSpPr>
          <p:cNvPr id="61450" name="Group 24"/>
          <p:cNvGrpSpPr>
            <a:grpSpLocks/>
          </p:cNvGrpSpPr>
          <p:nvPr/>
        </p:nvGrpSpPr>
        <p:grpSpPr bwMode="auto">
          <a:xfrm>
            <a:off x="0" y="990600"/>
            <a:ext cx="1066800" cy="5049838"/>
            <a:chOff x="2" y="990600"/>
            <a:chExt cx="1066801" cy="5049371"/>
          </a:xfrm>
        </p:grpSpPr>
        <p:sp>
          <p:nvSpPr>
            <p:cNvPr id="9" name="Chevron 8"/>
            <p:cNvSpPr/>
            <p:nvPr/>
          </p:nvSpPr>
          <p:spPr>
            <a:xfrm rot="16200000">
              <a:off x="-492028" y="2576317"/>
              <a:ext cx="2050860" cy="1066801"/>
            </a:xfrm>
            <a:prstGeom prst="chevron">
              <a:avLst>
                <a:gd name="adj" fmla="val 38209"/>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Core Process</a:t>
              </a:r>
            </a:p>
          </p:txBody>
        </p:sp>
        <p:sp>
          <p:nvSpPr>
            <p:cNvPr id="10" name="Pentagon 9"/>
            <p:cNvSpPr/>
            <p:nvPr/>
          </p:nvSpPr>
          <p:spPr>
            <a:xfrm rot="16200000">
              <a:off x="-734099" y="4239069"/>
              <a:ext cx="2535004" cy="1066801"/>
            </a:xfrm>
            <a:prstGeom prst="homePlate">
              <a:avLst>
                <a:gd name="adj" fmla="val 39446"/>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Support Process</a:t>
              </a:r>
            </a:p>
          </p:txBody>
        </p:sp>
        <p:sp>
          <p:nvSpPr>
            <p:cNvPr id="11" name="Chevron 10"/>
            <p:cNvSpPr/>
            <p:nvPr/>
          </p:nvSpPr>
          <p:spPr>
            <a:xfrm rot="16200000">
              <a:off x="-315038" y="1305640"/>
              <a:ext cx="1696881" cy="1066801"/>
            </a:xfrm>
            <a:prstGeom prst="chevron">
              <a:avLst>
                <a:gd name="adj" fmla="val 39893"/>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Breakthrough</a:t>
              </a:r>
            </a:p>
          </p:txBody>
        </p:sp>
      </p:grpSp>
      <p:grpSp>
        <p:nvGrpSpPr>
          <p:cNvPr id="61451" name="Group 25"/>
          <p:cNvGrpSpPr>
            <a:grpSpLocks/>
          </p:cNvGrpSpPr>
          <p:nvPr/>
        </p:nvGrpSpPr>
        <p:grpSpPr bwMode="auto">
          <a:xfrm>
            <a:off x="533400" y="0"/>
            <a:ext cx="8610600" cy="914400"/>
            <a:chOff x="1066800" y="0"/>
            <a:chExt cx="8077200" cy="914400"/>
          </a:xfrm>
        </p:grpSpPr>
        <p:sp>
          <p:nvSpPr>
            <p:cNvPr id="5" name="Rectangle 4"/>
            <p:cNvSpPr/>
            <p:nvPr/>
          </p:nvSpPr>
          <p:spPr>
            <a:xfrm>
              <a:off x="6171638" y="0"/>
              <a:ext cx="2972362" cy="914400"/>
            </a:xfrm>
            <a:prstGeom prst="rect">
              <a:avLst/>
            </a:prstGeom>
            <a:solidFill>
              <a:srgbClr val="00206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solidFill>
                  <a:schemeClr val="bg1"/>
                </a:solidFill>
                <a:latin typeface="Arial Narrow" pitchFamily="34" charset="0"/>
              </a:endParaRPr>
            </a:p>
          </p:txBody>
        </p:sp>
        <p:sp>
          <p:nvSpPr>
            <p:cNvPr id="61462" name="TextBox 6"/>
            <p:cNvSpPr txBox="1">
              <a:spLocks noChangeArrowheads="1"/>
            </p:cNvSpPr>
            <p:nvPr/>
          </p:nvSpPr>
          <p:spPr bwMode="auto">
            <a:xfrm>
              <a:off x="6248400" y="76200"/>
              <a:ext cx="2766403" cy="707886"/>
            </a:xfrm>
            <a:prstGeom prst="rect">
              <a:avLst/>
            </a:prstGeom>
            <a:solidFill>
              <a:srgbClr val="002060"/>
            </a:solidFill>
            <a:ln w="9525">
              <a:solidFill>
                <a:srgbClr val="002060"/>
              </a:solidFill>
              <a:miter lim="800000"/>
              <a:headEnd/>
              <a:tailEnd/>
            </a:ln>
          </p:spPr>
          <p:txBody>
            <a:bodyPr>
              <a:spAutoFit/>
            </a:bodyPr>
            <a:lstStyle/>
            <a:p>
              <a:pPr algn="ctr" eaLnBrk="0" hangingPunct="0"/>
              <a:r>
                <a:rPr lang="en-US" sz="1600" b="1">
                  <a:solidFill>
                    <a:schemeClr val="bg1"/>
                  </a:solidFill>
                  <a:latin typeface="Arial Narrow" pitchFamily="34" charset="0"/>
                  <a:ea typeface="FZYaoTi" pitchFamily="2" charset="-122"/>
                </a:rPr>
                <a:t>Philippine Air Force</a:t>
              </a:r>
              <a:endParaRPr lang="en-US" sz="2400" b="1">
                <a:solidFill>
                  <a:schemeClr val="bg1"/>
                </a:solidFill>
                <a:latin typeface="Arial Narrow" pitchFamily="34" charset="0"/>
                <a:ea typeface="FZYaoTi" pitchFamily="2" charset="-122"/>
              </a:endParaRPr>
            </a:p>
            <a:p>
              <a:pPr algn="ctr" eaLnBrk="0" hangingPunct="0"/>
              <a:r>
                <a:rPr lang="en-US" sz="2400" b="1">
                  <a:solidFill>
                    <a:schemeClr val="bg1"/>
                  </a:solidFill>
                  <a:latin typeface="Arial Narrow" pitchFamily="34" charset="0"/>
                  <a:ea typeface="FZYaoTi" pitchFamily="2" charset="-122"/>
                </a:rPr>
                <a:t>FLIGHT PLAN 2022</a:t>
              </a:r>
            </a:p>
          </p:txBody>
        </p:sp>
        <p:sp>
          <p:nvSpPr>
            <p:cNvPr id="16" name="Rectangle 15"/>
            <p:cNvSpPr/>
            <p:nvPr/>
          </p:nvSpPr>
          <p:spPr>
            <a:xfrm>
              <a:off x="1066800" y="0"/>
              <a:ext cx="5104838" cy="914400"/>
            </a:xfrm>
            <a:prstGeom prst="rect">
              <a:avLst/>
            </a:prstGeom>
            <a:no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latin typeface="Arial Narrow" pitchFamily="34" charset="0"/>
              </a:endParaRPr>
            </a:p>
          </p:txBody>
        </p:sp>
        <p:sp>
          <p:nvSpPr>
            <p:cNvPr id="44063" name="Rectangle 16"/>
            <p:cNvSpPr>
              <a:spLocks noChangeArrowheads="1"/>
            </p:cNvSpPr>
            <p:nvPr/>
          </p:nvSpPr>
          <p:spPr bwMode="auto">
            <a:xfrm>
              <a:off x="1066800" y="152400"/>
              <a:ext cx="5104838" cy="731838"/>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0" hangingPunct="0">
                <a:lnSpc>
                  <a:spcPct val="80000"/>
                </a:lnSpc>
                <a:spcBef>
                  <a:spcPct val="0"/>
                </a:spcBef>
                <a:buFontTx/>
                <a:buNone/>
                <a:defRPr/>
              </a:pPr>
              <a:r>
                <a:rPr lang="en-PH" b="1" dirty="0" smtClean="0">
                  <a:effectLst>
                    <a:outerShdw blurRad="38100" dist="38100" dir="2700000" algn="tl">
                      <a:srgbClr val="000000">
                        <a:alpha val="43137"/>
                      </a:srgbClr>
                    </a:outerShdw>
                  </a:effectLst>
                  <a:latin typeface="Arial Narrow" panose="020B0606020202030204" pitchFamily="34" charset="0"/>
                  <a:ea typeface="FZYaoTi" pitchFamily="2" charset="-122"/>
                </a:rPr>
                <a:t>V</a:t>
              </a:r>
              <a:r>
                <a:rPr lang="en-PH" sz="2800" b="1" dirty="0" smtClean="0">
                  <a:effectLst>
                    <a:outerShdw blurRad="38100" dist="38100" dir="2700000" algn="tl">
                      <a:srgbClr val="000000">
                        <a:alpha val="43137"/>
                      </a:srgbClr>
                    </a:outerShdw>
                  </a:effectLst>
                  <a:latin typeface="Arial Narrow" panose="020B0606020202030204" pitchFamily="34" charset="0"/>
                  <a:ea typeface="FZYaoTi" pitchFamily="2" charset="-122"/>
                </a:rPr>
                <a:t>ISION    </a:t>
              </a: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 A professional and competent Air Force </a:t>
              </a:r>
            </a:p>
            <a:p>
              <a:pPr algn="ctr" eaLnBrk="0" hangingPunct="0">
                <a:lnSpc>
                  <a:spcPct val="80000"/>
                </a:lnSpc>
                <a:spcBef>
                  <a:spcPct val="0"/>
                </a:spcBef>
                <a:buFontTx/>
                <a:buNone/>
                <a:defRPr/>
              </a:pP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responsive to national security and development.</a:t>
              </a:r>
              <a:endParaRPr lang="en-US" sz="1800" dirty="0" smtClean="0">
                <a:effectLst>
                  <a:outerShdw blurRad="38100" dist="38100" dir="2700000" algn="tl">
                    <a:srgbClr val="000000">
                      <a:alpha val="43137"/>
                    </a:srgbClr>
                  </a:outerShdw>
                </a:effectLst>
                <a:latin typeface="Arial Narrow" panose="020B0606020202030204" pitchFamily="34" charset="0"/>
                <a:ea typeface="FZYaoTi" pitchFamily="2" charset="-122"/>
              </a:endParaRPr>
            </a:p>
          </p:txBody>
        </p:sp>
      </p:grpSp>
      <p:grpSp>
        <p:nvGrpSpPr>
          <p:cNvPr id="61452" name="Group 23"/>
          <p:cNvGrpSpPr>
            <a:grpSpLocks/>
          </p:cNvGrpSpPr>
          <p:nvPr/>
        </p:nvGrpSpPr>
        <p:grpSpPr bwMode="auto">
          <a:xfrm>
            <a:off x="0" y="6096000"/>
            <a:ext cx="9144000" cy="822325"/>
            <a:chOff x="0" y="6095998"/>
            <a:chExt cx="9144000" cy="822017"/>
          </a:xfrm>
        </p:grpSpPr>
        <p:sp>
          <p:nvSpPr>
            <p:cNvPr id="61459" name="TextBox 17"/>
            <p:cNvSpPr txBox="1">
              <a:spLocks noChangeArrowheads="1"/>
            </p:cNvSpPr>
            <p:nvPr/>
          </p:nvSpPr>
          <p:spPr bwMode="auto">
            <a:xfrm>
              <a:off x="5436096" y="6096003"/>
              <a:ext cx="3707904" cy="822012"/>
            </a:xfrm>
            <a:prstGeom prst="rect">
              <a:avLst/>
            </a:prstGeom>
            <a:solidFill>
              <a:srgbClr val="CC9900"/>
            </a:solidFill>
            <a:ln w="9525">
              <a:noFill/>
              <a:miter lim="800000"/>
              <a:headEnd/>
              <a:tailEnd/>
            </a:ln>
          </p:spPr>
          <p:txBody>
            <a:bodyPr>
              <a:spAutoFit/>
            </a:bodyPr>
            <a:lstStyle/>
            <a:p>
              <a:pPr algn="ctr" eaLnBrk="0" hangingPunct="0"/>
              <a:r>
                <a:rPr lang="en-SG" sz="1600" b="1">
                  <a:latin typeface="Arial Narrow" pitchFamily="34" charset="0"/>
                </a:rPr>
                <a:t>Core Values  </a:t>
              </a:r>
              <a:r>
                <a:rPr lang="en-PH" sz="1400" b="1">
                  <a:latin typeface="Arial Narrow" pitchFamily="34" charset="0"/>
                  <a:ea typeface="FZYaoTi" pitchFamily="2" charset="-122"/>
                </a:rPr>
                <a:t>Integrity </a:t>
              </a:r>
              <a:r>
                <a:rPr lang="en-PH" sz="1100" b="1">
                  <a:latin typeface="Arial Narrow" pitchFamily="34" charset="0"/>
                  <a:ea typeface="FZYaoTi" pitchFamily="2" charset="-122"/>
                </a:rPr>
                <a:t>◆</a:t>
              </a:r>
              <a:r>
                <a:rPr lang="en-PH" sz="1400" b="1">
                  <a:latin typeface="Arial Narrow" pitchFamily="34" charset="0"/>
                  <a:ea typeface="FZYaoTi" pitchFamily="2" charset="-122"/>
                </a:rPr>
                <a:t> Service Above Self  </a:t>
              </a:r>
            </a:p>
            <a:p>
              <a:pPr algn="ctr" eaLnBrk="0" hangingPunct="0"/>
              <a:r>
                <a:rPr lang="en-PH" sz="1200" b="1">
                  <a:latin typeface="Arial Narrow" pitchFamily="34" charset="0"/>
                  <a:ea typeface="FZYaoTi" pitchFamily="2" charset="-122"/>
                </a:rPr>
                <a:t>◆</a:t>
              </a:r>
              <a:r>
                <a:rPr lang="en-PH" sz="1400" b="1">
                  <a:latin typeface="Arial Narrow" pitchFamily="34" charset="0"/>
                  <a:ea typeface="FZYaoTi" pitchFamily="2" charset="-122"/>
                </a:rPr>
                <a:t> Teamwork </a:t>
              </a:r>
              <a:r>
                <a:rPr lang="en-PH" sz="1200" b="1">
                  <a:latin typeface="Arial Narrow" pitchFamily="34" charset="0"/>
                  <a:ea typeface="FZYaoTi" pitchFamily="2" charset="-122"/>
                </a:rPr>
                <a:t>◆  </a:t>
              </a:r>
              <a:r>
                <a:rPr lang="en-PH" sz="1400" b="1">
                  <a:latin typeface="Arial Narrow" pitchFamily="34" charset="0"/>
                  <a:ea typeface="FZYaoTi" pitchFamily="2" charset="-122"/>
                </a:rPr>
                <a:t>Excellence </a:t>
              </a:r>
              <a:r>
                <a:rPr lang="en-PH" sz="1200" b="1">
                  <a:latin typeface="Arial Narrow" pitchFamily="34" charset="0"/>
                  <a:ea typeface="FZYaoTi" pitchFamily="2" charset="-122"/>
                </a:rPr>
                <a:t>◆ </a:t>
              </a:r>
              <a:r>
                <a:rPr lang="en-PH" sz="1400" b="1">
                  <a:latin typeface="Arial Narrow" pitchFamily="34" charset="0"/>
                  <a:ea typeface="FZYaoTi" pitchFamily="2" charset="-122"/>
                </a:rPr>
                <a:t>Professionalism </a:t>
              </a:r>
            </a:p>
          </p:txBody>
        </p:sp>
        <p:sp>
          <p:nvSpPr>
            <p:cNvPr id="61460" name="TextBox 22"/>
            <p:cNvSpPr txBox="1">
              <a:spLocks noChangeArrowheads="1"/>
            </p:cNvSpPr>
            <p:nvPr/>
          </p:nvSpPr>
          <p:spPr bwMode="auto">
            <a:xfrm>
              <a:off x="0" y="6095998"/>
              <a:ext cx="5471592" cy="822012"/>
            </a:xfrm>
            <a:prstGeom prst="rect">
              <a:avLst/>
            </a:prstGeom>
            <a:solidFill>
              <a:srgbClr val="CC9900"/>
            </a:solidFill>
            <a:ln w="9525">
              <a:noFill/>
              <a:miter lim="800000"/>
              <a:headEnd/>
              <a:tailEnd/>
            </a:ln>
          </p:spPr>
          <p:txBody>
            <a:bodyPr>
              <a:spAutoFit/>
            </a:bodyPr>
            <a:lstStyle/>
            <a:p>
              <a:pPr algn="ctr" eaLnBrk="0" hangingPunct="0"/>
              <a:r>
                <a:rPr lang="en-SG" b="1">
                  <a:latin typeface="Arial Narrow" pitchFamily="34" charset="0"/>
                </a:rPr>
                <a:t>M</a:t>
              </a:r>
              <a:r>
                <a:rPr lang="en-SG" sz="1600" b="1">
                  <a:latin typeface="Arial Narrow" pitchFamily="34" charset="0"/>
                </a:rPr>
                <a:t>ISSION </a:t>
              </a:r>
              <a:r>
                <a:rPr lang="en-PH" sz="1400" b="1">
                  <a:latin typeface="Arial Narrow" pitchFamily="34" charset="0"/>
                  <a:ea typeface="FZYaoTi" pitchFamily="2" charset="-122"/>
                </a:rPr>
                <a:t>To organize, train, equip, maintain and provide forces to conduct prompt and sustained air operations to accomplish the AFP mission.</a:t>
              </a:r>
              <a:endParaRPr lang="en-PH" sz="1600" b="1">
                <a:latin typeface="Arial Narrow" pitchFamily="34" charset="0"/>
                <a:ea typeface="FZYaoTi" pitchFamily="2" charset="-122"/>
              </a:endParaRPr>
            </a:p>
          </p:txBody>
        </p:sp>
      </p:grpSp>
      <p:sp>
        <p:nvSpPr>
          <p:cNvPr id="27" name="Rectangle 26"/>
          <p:cNvSpPr/>
          <p:nvPr/>
        </p:nvSpPr>
        <p:spPr>
          <a:xfrm>
            <a:off x="1228790" y="1166618"/>
            <a:ext cx="7652941" cy="1368151"/>
          </a:xfrm>
          <a:prstGeom prst="rect">
            <a:avLst/>
          </a:prstGeom>
          <a:noFill/>
          <a:ln w="19050" cmpd="sng">
            <a:solidFill>
              <a:schemeClr val="tx2">
                <a:lumMod val="75000"/>
              </a:schemeClr>
            </a:solidFill>
            <a:prstDash val="sysDot"/>
          </a:ln>
          <a:effectLst/>
          <a:scene3d>
            <a:camera prst="orthographicFront">
              <a:rot lat="0" lon="0" rev="0"/>
            </a:camera>
            <a:lightRig rig="glow" dir="tl">
              <a:rot lat="0" lon="0" rev="1980000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600" dirty="0">
              <a:solidFill>
                <a:schemeClr val="accent2">
                  <a:lumMod val="20000"/>
                  <a:lumOff val="80000"/>
                </a:schemeClr>
              </a:solidFill>
              <a:latin typeface="Arial Narrow" pitchFamily="34" charset="0"/>
            </a:endParaRPr>
          </a:p>
        </p:txBody>
      </p:sp>
      <p:sp>
        <p:nvSpPr>
          <p:cNvPr id="28" name="Rounded Rectangle 27"/>
          <p:cNvSpPr/>
          <p:nvPr/>
        </p:nvSpPr>
        <p:spPr>
          <a:xfrm>
            <a:off x="2667000" y="1166813"/>
            <a:ext cx="4648200" cy="1368425"/>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b="1" dirty="0">
                <a:solidFill>
                  <a:schemeClr val="bg1"/>
                </a:solidFill>
                <a:latin typeface="Arial Narrow" pitchFamily="34" charset="0"/>
                <a:cs typeface="FZYaoTi"/>
              </a:rPr>
              <a:t>Build capability to detect, identify, intercept and neutralize intrusions in the PADIZ and West PH Sea from Area Readiness 4</a:t>
            </a:r>
          </a:p>
          <a:p>
            <a:pPr algn="ctr" eaLnBrk="0" hangingPunct="0">
              <a:defRPr/>
            </a:pPr>
            <a:r>
              <a:rPr lang="en-PH" b="1" dirty="0">
                <a:solidFill>
                  <a:schemeClr val="bg1"/>
                </a:solidFill>
                <a:latin typeface="Arial Narrow" pitchFamily="34" charset="0"/>
                <a:cs typeface="FZYaoTi"/>
              </a:rPr>
              <a:t>to Area Readiness 3 by 2022.</a:t>
            </a:r>
          </a:p>
        </p:txBody>
      </p:sp>
      <p:sp>
        <p:nvSpPr>
          <p:cNvPr id="6" name="Rectangle 5"/>
          <p:cNvSpPr/>
          <p:nvPr/>
        </p:nvSpPr>
        <p:spPr>
          <a:xfrm>
            <a:off x="0" y="0"/>
            <a:ext cx="9144000" cy="6858000"/>
          </a:xfrm>
          <a:prstGeom prst="rect">
            <a:avLst/>
          </a:prstGeom>
          <a:solidFill>
            <a:srgbClr val="B0C6E1">
              <a:alpha val="72000"/>
            </a:srgbClr>
          </a:solidFill>
        </p:spPr>
        <p:txBody>
          <a:bodyPr wrap="none" anchor="ctr">
            <a:spAutoFit/>
          </a:bodyPr>
          <a:lstStyle/>
          <a:p>
            <a:pPr algn="ctr" eaLnBrk="0" hangingPunct="0">
              <a:defRPr/>
            </a:pPr>
            <a:endParaRPr lang="en-US" sz="5400" dirty="0">
              <a:ln w="0"/>
              <a:solidFill>
                <a:schemeClr val="accent1"/>
              </a:solidFill>
              <a:effectLst>
                <a:outerShdw blurRad="38100" dist="25400" dir="5400000" algn="ctr" rotWithShape="0">
                  <a:srgbClr val="6E747A">
                    <a:alpha val="43000"/>
                  </a:srgbClr>
                </a:outerShdw>
              </a:effectLst>
            </a:endParaRPr>
          </a:p>
        </p:txBody>
      </p:sp>
      <p:sp>
        <p:nvSpPr>
          <p:cNvPr id="45" name="Rounded Rectangle 44"/>
          <p:cNvSpPr/>
          <p:nvPr/>
        </p:nvSpPr>
        <p:spPr>
          <a:xfrm>
            <a:off x="2330450" y="2971800"/>
            <a:ext cx="5594350" cy="3048000"/>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 typeface="Arial" panose="020B0604020202020204" pitchFamily="34" charset="0"/>
              <a:buNone/>
              <a:defRPr/>
            </a:pPr>
            <a:r>
              <a:rPr lang="en-US" sz="3600" b="1" spc="50" dirty="0">
                <a:ln w="11430"/>
                <a:solidFill>
                  <a:srgbClr val="000090"/>
                </a:solidFill>
                <a:effectLst>
                  <a:outerShdw blurRad="76200" dist="50800" dir="5400000" algn="tl" rotWithShape="0">
                    <a:srgbClr val="000000">
                      <a:alpha val="65000"/>
                    </a:srgbClr>
                  </a:outerShdw>
                </a:effectLst>
                <a:ea typeface="ヒラギノ角ゴ ProN W3"/>
                <a:cs typeface="Arial" pitchFamily="34" charset="0"/>
              </a:rPr>
              <a:t>Doctrine and Knowledge System</a:t>
            </a:r>
          </a:p>
          <a:p>
            <a:pPr algn="ctr" eaLnBrk="0" hangingPunct="0">
              <a:defRPr/>
            </a:pPr>
            <a:r>
              <a:rPr lang="en-US" sz="3200" dirty="0">
                <a:solidFill>
                  <a:schemeClr val="tx1"/>
                </a:solidFill>
                <a:ea typeface="ＭＳ Ｐゴシック" panose="020B0600070205080204" pitchFamily="34" charset="-128"/>
              </a:rPr>
              <a:t>Develop doctrines relevant to air defense operations at the strategic, operational and tactical levels</a:t>
            </a:r>
          </a:p>
        </p:txBody>
      </p:sp>
    </p:spTree>
  </p:cSld>
  <p:clrMapOvr>
    <a:masterClrMapping/>
  </p:clrMapOvr>
  <p:transition spd="med" advTm="191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23" presetClass="entr" presetSubtype="16" fill="hold" grpId="0" nodeType="withEffect">
                                  <p:stCondLst>
                                    <p:cond delay="100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0" fill="hold"/>
                                        <p:tgtEl>
                                          <p:spTgt spid="45"/>
                                        </p:tgtEl>
                                        <p:attrNameLst>
                                          <p:attrName>ppt_w</p:attrName>
                                        </p:attrNameLst>
                                      </p:cBhvr>
                                      <p:tavLst>
                                        <p:tav tm="0">
                                          <p:val>
                                            <p:fltVal val="0"/>
                                          </p:val>
                                        </p:tav>
                                        <p:tav tm="100000">
                                          <p:val>
                                            <p:strVal val="#ppt_w"/>
                                          </p:val>
                                        </p:tav>
                                      </p:tavLst>
                                    </p:anim>
                                    <p:anim calcmode="lin" valueType="num">
                                      <p:cBhvr>
                                        <p:cTn id="11" dur="20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p:cNvPicPr>
            <a:picLocks noChangeAspect="1"/>
          </p:cNvPicPr>
          <p:nvPr/>
        </p:nvPicPr>
        <p:blipFill>
          <a:blip r:embed="rId3" cstate="print"/>
          <a:srcRect/>
          <a:stretch>
            <a:fillRect/>
          </a:stretch>
        </p:blipFill>
        <p:spPr bwMode="auto">
          <a:xfrm>
            <a:off x="5410200" y="1066800"/>
            <a:ext cx="3551238" cy="5503863"/>
          </a:xfrm>
          <a:prstGeom prst="rect">
            <a:avLst/>
          </a:prstGeom>
          <a:noFill/>
          <a:ln w="9525">
            <a:noFill/>
            <a:miter lim="800000"/>
            <a:headEnd/>
            <a:tailEnd/>
          </a:ln>
        </p:spPr>
      </p:pic>
      <p:sp>
        <p:nvSpPr>
          <p:cNvPr id="3" name="Title 2"/>
          <p:cNvSpPr>
            <a:spLocks noGrp="1"/>
          </p:cNvSpPr>
          <p:nvPr>
            <p:ph type="title"/>
          </p:nvPr>
        </p:nvSpPr>
        <p:spPr>
          <a:xfrm>
            <a:off x="-152400" y="0"/>
            <a:ext cx="9525000" cy="609600"/>
          </a:xfrm>
        </p:spPr>
        <p:txBody>
          <a:bodyPr/>
          <a:lstStyle/>
          <a:p>
            <a:pPr>
              <a:defRPr/>
            </a:pPr>
            <a:r>
              <a:rPr lang="en-US">
                <a:latin typeface="Cambria"/>
                <a:ea typeface="MS PGothic" pitchFamily="34" charset="-128"/>
                <a:cs typeface="Cambria"/>
              </a:rPr>
              <a:t>Doctrine and Knowledge </a:t>
            </a:r>
            <a:r>
              <a:rPr lang="en-US" smtClean="0">
                <a:latin typeface="Cambria"/>
                <a:ea typeface="MS PGothic" pitchFamily="34" charset="-128"/>
                <a:cs typeface="Cambria"/>
              </a:rPr>
              <a:t>System</a:t>
            </a:r>
            <a:endParaRPr>
              <a:latin typeface="Cambria"/>
              <a:ea typeface="MS PGothic" pitchFamily="34" charset="-128"/>
              <a:cs typeface="Cambria"/>
            </a:endParaRPr>
          </a:p>
        </p:txBody>
      </p:sp>
      <p:graphicFrame>
        <p:nvGraphicFramePr>
          <p:cNvPr id="5" name="Content Placeholder 4"/>
          <p:cNvGraphicFramePr>
            <a:graphicFrameLocks noGrp="1"/>
          </p:cNvGraphicFramePr>
          <p:nvPr>
            <p:ph idx="1"/>
          </p:nvPr>
        </p:nvGraphicFramePr>
        <p:xfrm>
          <a:off x="762000" y="3962400"/>
          <a:ext cx="6781800" cy="2133602"/>
        </p:xfrm>
        <a:graphic>
          <a:graphicData uri="http://schemas.openxmlformats.org/drawingml/2006/table">
            <a:tbl>
              <a:tblPr firstRow="1" bandRow="1">
                <a:tableStyleId>{69CF1AB2-1976-4502-BF36-3FF5EA218861}</a:tableStyleId>
              </a:tblPr>
              <a:tblGrid>
                <a:gridCol w="2642260"/>
                <a:gridCol w="1321130"/>
                <a:gridCol w="1497281"/>
                <a:gridCol w="1321129"/>
              </a:tblGrid>
              <a:tr h="394547">
                <a:tc>
                  <a:txBody>
                    <a:bodyPr/>
                    <a:lstStyle/>
                    <a:p>
                      <a:pPr algn="ctr" fontAlgn="ctr"/>
                      <a:endParaRPr lang="en-US" sz="2000" b="1" i="0" u="none" strike="noStrike" dirty="0">
                        <a:solidFill>
                          <a:srgbClr val="000000"/>
                        </a:solidFill>
                        <a:effectLst/>
                        <a:latin typeface="+mj-lt"/>
                      </a:endParaRPr>
                    </a:p>
                  </a:txBody>
                  <a:tcPr marL="5216" marR="5216" marT="5117" marB="0" anchor="ctr">
                    <a:solidFill>
                      <a:schemeClr val="tx2">
                        <a:lumMod val="60000"/>
                        <a:lumOff val="40000"/>
                      </a:schemeClr>
                    </a:solidFill>
                  </a:tcPr>
                </a:tc>
                <a:tc>
                  <a:txBody>
                    <a:bodyPr/>
                    <a:lstStyle/>
                    <a:p>
                      <a:pPr algn="ctr" fontAlgn="ctr"/>
                      <a:r>
                        <a:rPr lang="en-US" sz="2000" u="none" strike="noStrike" dirty="0">
                          <a:effectLst/>
                        </a:rPr>
                        <a:t>2016</a:t>
                      </a:r>
                      <a:endParaRPr lang="en-US" sz="2000" b="1" i="0" u="none" strike="noStrike" dirty="0">
                        <a:solidFill>
                          <a:srgbClr val="000000"/>
                        </a:solidFill>
                        <a:effectLst/>
                        <a:latin typeface="+mj-lt"/>
                      </a:endParaRPr>
                    </a:p>
                  </a:txBody>
                  <a:tcPr marL="5216" marR="5216" marT="5117" marB="0" anchor="ctr">
                    <a:solidFill>
                      <a:schemeClr val="tx2">
                        <a:lumMod val="60000"/>
                        <a:lumOff val="40000"/>
                      </a:schemeClr>
                    </a:solidFill>
                  </a:tcPr>
                </a:tc>
                <a:tc>
                  <a:txBody>
                    <a:bodyPr/>
                    <a:lstStyle/>
                    <a:p>
                      <a:pPr algn="ctr" fontAlgn="ctr"/>
                      <a:r>
                        <a:rPr lang="en-US" sz="2000" u="none" strike="noStrike" dirty="0">
                          <a:effectLst/>
                        </a:rPr>
                        <a:t>2017</a:t>
                      </a:r>
                      <a:endParaRPr lang="en-US" sz="2000" b="1" i="0" u="none" strike="noStrike" dirty="0">
                        <a:solidFill>
                          <a:srgbClr val="000000"/>
                        </a:solidFill>
                        <a:effectLst/>
                        <a:latin typeface="+mj-lt"/>
                      </a:endParaRPr>
                    </a:p>
                  </a:txBody>
                  <a:tcPr marL="5216" marR="5216" marT="5117" marB="0" anchor="ctr">
                    <a:solidFill>
                      <a:schemeClr val="tx2">
                        <a:lumMod val="60000"/>
                        <a:lumOff val="40000"/>
                      </a:schemeClr>
                    </a:solidFill>
                  </a:tcPr>
                </a:tc>
                <a:tc>
                  <a:txBody>
                    <a:bodyPr/>
                    <a:lstStyle/>
                    <a:p>
                      <a:pPr algn="ctr" fontAlgn="ctr"/>
                      <a:r>
                        <a:rPr lang="en-US" sz="2000" u="none" strike="noStrike" dirty="0">
                          <a:effectLst/>
                        </a:rPr>
                        <a:t>2018</a:t>
                      </a:r>
                      <a:endParaRPr lang="en-US" sz="2000" b="1" i="0" u="none" strike="noStrike" dirty="0">
                        <a:solidFill>
                          <a:srgbClr val="000000"/>
                        </a:solidFill>
                        <a:effectLst/>
                        <a:latin typeface="+mj-lt"/>
                      </a:endParaRPr>
                    </a:p>
                  </a:txBody>
                  <a:tcPr marL="5216" marR="5216" marT="5117" marB="0" anchor="ctr">
                    <a:solidFill>
                      <a:schemeClr val="tx2">
                        <a:lumMod val="60000"/>
                        <a:lumOff val="40000"/>
                      </a:schemeClr>
                    </a:solidFill>
                  </a:tcPr>
                </a:tc>
              </a:tr>
              <a:tr h="1170611">
                <a:tc>
                  <a:txBody>
                    <a:bodyPr/>
                    <a:lstStyle/>
                    <a:p>
                      <a:pPr algn="ctr" fontAlgn="ctr"/>
                      <a:r>
                        <a:rPr lang="en-US" sz="2000" u="none" strike="noStrike" dirty="0" smtClean="0">
                          <a:effectLst/>
                        </a:rPr>
                        <a:t>Units/Organizations with Required</a:t>
                      </a:r>
                      <a:r>
                        <a:rPr lang="en-US" sz="2000" u="none" strike="noStrike" baseline="0" dirty="0" smtClean="0">
                          <a:effectLst/>
                        </a:rPr>
                        <a:t> Doctrine</a:t>
                      </a:r>
                      <a:endParaRPr lang="en-US" sz="2000" b="1" i="0" u="none" strike="noStrike" dirty="0">
                        <a:solidFill>
                          <a:srgbClr val="000000"/>
                        </a:solidFill>
                        <a:effectLst/>
                        <a:latin typeface="+mj-lt"/>
                      </a:endParaRPr>
                    </a:p>
                  </a:txBody>
                  <a:tcPr marL="5072" marR="5072" marT="5117" marB="0" anchor="ctr"/>
                </a:tc>
                <a:tc>
                  <a:txBody>
                    <a:bodyPr/>
                    <a:lstStyle/>
                    <a:p>
                      <a:pPr algn="ctr" fontAlgn="ctr"/>
                      <a:r>
                        <a:rPr lang="en-US" sz="2000" u="none" strike="noStrike" dirty="0" smtClean="0">
                          <a:effectLst/>
                        </a:rPr>
                        <a:t>3 / 9</a:t>
                      </a:r>
                      <a:endParaRPr lang="en-US" sz="2000" b="1" i="0" u="none" strike="noStrike" dirty="0">
                        <a:solidFill>
                          <a:srgbClr val="000000"/>
                        </a:solidFill>
                        <a:effectLst/>
                        <a:latin typeface="+mj-lt"/>
                      </a:endParaRPr>
                    </a:p>
                  </a:txBody>
                  <a:tcPr marL="5072" marR="5072" marT="5117" marB="0" anchor="ctr"/>
                </a:tc>
                <a:tc>
                  <a:txBody>
                    <a:bodyPr/>
                    <a:lstStyle/>
                    <a:p>
                      <a:pPr algn="ctr" fontAlgn="ctr"/>
                      <a:r>
                        <a:rPr lang="en-US" sz="2000" u="none" strike="noStrike" dirty="0" smtClean="0">
                          <a:effectLst/>
                        </a:rPr>
                        <a:t>6 / 9</a:t>
                      </a:r>
                      <a:endParaRPr lang="en-US" sz="2000" b="1" i="0" u="none" strike="noStrike" dirty="0">
                        <a:solidFill>
                          <a:srgbClr val="000000"/>
                        </a:solidFill>
                        <a:effectLst/>
                        <a:latin typeface="+mj-lt"/>
                      </a:endParaRPr>
                    </a:p>
                  </a:txBody>
                  <a:tcPr marL="5072" marR="5072" marT="5117" marB="0" anchor="ctr"/>
                </a:tc>
                <a:tc>
                  <a:txBody>
                    <a:bodyPr/>
                    <a:lstStyle/>
                    <a:p>
                      <a:pPr algn="ctr" fontAlgn="ctr"/>
                      <a:r>
                        <a:rPr lang="en-US" sz="2000" u="none" strike="noStrike" dirty="0" smtClean="0">
                          <a:effectLst/>
                        </a:rPr>
                        <a:t>9</a:t>
                      </a:r>
                      <a:r>
                        <a:rPr lang="en-US" sz="2000" u="none" strike="noStrike" baseline="0" dirty="0" smtClean="0">
                          <a:effectLst/>
                        </a:rPr>
                        <a:t> / 9</a:t>
                      </a:r>
                      <a:endParaRPr lang="en-US" sz="2000" b="1" i="0" u="none" strike="noStrike" dirty="0">
                        <a:solidFill>
                          <a:srgbClr val="000000"/>
                        </a:solidFill>
                        <a:effectLst/>
                        <a:latin typeface="+mj-lt"/>
                      </a:endParaRPr>
                    </a:p>
                  </a:txBody>
                  <a:tcPr marL="5072" marR="5072" marT="5117" marB="0" anchor="ctr"/>
                </a:tc>
              </a:tr>
              <a:tr h="568444">
                <a:tc>
                  <a:txBody>
                    <a:bodyPr/>
                    <a:lstStyle/>
                    <a:p>
                      <a:pPr algn="ctr" fontAlgn="ctr"/>
                      <a:r>
                        <a:rPr lang="en-US" sz="2000" u="none" strike="noStrike" dirty="0" smtClean="0">
                          <a:effectLst/>
                        </a:rPr>
                        <a:t>Percentage</a:t>
                      </a:r>
                      <a:r>
                        <a:rPr lang="en-US" sz="2000" u="none" strike="noStrike" dirty="0">
                          <a:effectLst/>
                        </a:rPr>
                        <a:t> </a:t>
                      </a:r>
                      <a:endParaRPr lang="en-US" sz="2000" b="1" i="0" u="none" strike="noStrike" dirty="0">
                        <a:solidFill>
                          <a:srgbClr val="000000"/>
                        </a:solidFill>
                        <a:effectLst/>
                        <a:latin typeface="+mj-lt"/>
                        <a:cs typeface="Arial" pitchFamily="34" charset="0"/>
                      </a:endParaRPr>
                    </a:p>
                  </a:txBody>
                  <a:tcPr marL="5216" marR="5216" marT="5117" marB="0" anchor="ctr"/>
                </a:tc>
                <a:tc>
                  <a:txBody>
                    <a:bodyPr/>
                    <a:lstStyle/>
                    <a:p>
                      <a:pPr algn="ctr" fontAlgn="ctr"/>
                      <a:r>
                        <a:rPr lang="en-US" sz="2000" u="none" strike="noStrike" dirty="0" smtClean="0">
                          <a:effectLst/>
                        </a:rPr>
                        <a:t>33%</a:t>
                      </a:r>
                      <a:endParaRPr lang="en-US" sz="2000" b="1" i="0" u="none" strike="noStrike" dirty="0">
                        <a:solidFill>
                          <a:srgbClr val="000000"/>
                        </a:solidFill>
                        <a:effectLst/>
                        <a:latin typeface="+mj-lt"/>
                        <a:cs typeface="Arial" pitchFamily="34" charset="0"/>
                      </a:endParaRPr>
                    </a:p>
                  </a:txBody>
                  <a:tcPr marL="5072" marR="5072" marT="5117" marB="0" anchor="ctr"/>
                </a:tc>
                <a:tc>
                  <a:txBody>
                    <a:bodyPr/>
                    <a:lstStyle/>
                    <a:p>
                      <a:pPr algn="ctr" fontAlgn="ctr"/>
                      <a:r>
                        <a:rPr lang="en-US" sz="2000" u="none" strike="noStrike" dirty="0" smtClean="0">
                          <a:effectLst/>
                        </a:rPr>
                        <a:t>66%</a:t>
                      </a:r>
                      <a:r>
                        <a:rPr lang="en-US" sz="2000" u="none" strike="noStrike" dirty="0">
                          <a:effectLst/>
                        </a:rPr>
                        <a:t> </a:t>
                      </a:r>
                      <a:endParaRPr lang="en-US" sz="2000" b="1" i="0" u="none" strike="noStrike" dirty="0">
                        <a:solidFill>
                          <a:srgbClr val="000000"/>
                        </a:solidFill>
                        <a:effectLst/>
                        <a:latin typeface="+mj-lt"/>
                        <a:cs typeface="Arial" pitchFamily="34" charset="0"/>
                      </a:endParaRPr>
                    </a:p>
                  </a:txBody>
                  <a:tcPr marL="5072" marR="5072" marT="5117" marB="0" anchor="ctr"/>
                </a:tc>
                <a:tc>
                  <a:txBody>
                    <a:bodyPr/>
                    <a:lstStyle/>
                    <a:p>
                      <a:pPr algn="ctr" fontAlgn="ctr"/>
                      <a:r>
                        <a:rPr lang="en-US" sz="2000" u="none" strike="noStrike" dirty="0" smtClean="0">
                          <a:effectLst/>
                        </a:rPr>
                        <a:t>100%</a:t>
                      </a:r>
                      <a:r>
                        <a:rPr lang="en-US" sz="2000" u="none" strike="noStrike" dirty="0">
                          <a:effectLst/>
                        </a:rPr>
                        <a:t> </a:t>
                      </a:r>
                      <a:endParaRPr lang="en-US" sz="2000" b="1" i="0" u="none" strike="noStrike" dirty="0">
                        <a:solidFill>
                          <a:srgbClr val="000000"/>
                        </a:solidFill>
                        <a:effectLst/>
                        <a:latin typeface="+mj-lt"/>
                        <a:cs typeface="Arial" pitchFamily="34" charset="0"/>
                      </a:endParaRPr>
                    </a:p>
                  </a:txBody>
                  <a:tcPr marL="5072" marR="5072" marT="5117" marB="0" anchor="ctr"/>
                </a:tc>
              </a:tr>
            </a:tbl>
          </a:graphicData>
        </a:graphic>
      </p:graphicFrame>
      <p:sp>
        <p:nvSpPr>
          <p:cNvPr id="4" name="TextBox 3"/>
          <p:cNvSpPr txBox="1"/>
          <p:nvPr/>
        </p:nvSpPr>
        <p:spPr>
          <a:xfrm>
            <a:off x="609600" y="1143000"/>
            <a:ext cx="4419600" cy="2246769"/>
          </a:xfrm>
          <a:prstGeom prst="rect">
            <a:avLst/>
          </a:prstGeom>
          <a:solidFill>
            <a:schemeClr val="bg2">
              <a:alpha val="65000"/>
            </a:schemeClr>
          </a:solidFill>
          <a:effectLst>
            <a:softEdge rad="0"/>
          </a:effectLst>
        </p:spPr>
        <p:txBody>
          <a:bodyPr>
            <a:spAutoFit/>
          </a:bodyPr>
          <a:lstStyle/>
          <a:p>
            <a:pPr eaLnBrk="0" hangingPunct="0">
              <a:defRPr/>
            </a:pPr>
            <a:r>
              <a:rPr lang="en-PH" sz="2800" dirty="0">
                <a:ln>
                  <a:solidFill>
                    <a:schemeClr val="tx1"/>
                  </a:solidFill>
                </a:ln>
                <a:solidFill>
                  <a:schemeClr val="tx1">
                    <a:alpha val="35000"/>
                  </a:schemeClr>
                </a:solidFill>
                <a:ea typeface="ＭＳ Ｐゴシック" panose="020B0600070205080204" pitchFamily="34" charset="-128"/>
              </a:rPr>
              <a:t>To publish the doctrines for Territorial Defense Operations at the strategic, operational and tactical levels. </a:t>
            </a:r>
          </a:p>
        </p:txBody>
      </p:sp>
      <p:sp>
        <p:nvSpPr>
          <p:cNvPr id="62491" name="Slide Number Placeholder 6"/>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0800E007-7A4A-4CC8-9670-17AE0EEDFE2B}" type="slidenum">
              <a:rPr lang="en-PH" smtClean="0"/>
              <a:pPr>
                <a:defRPr/>
              </a:pPr>
              <a:t>43</a:t>
            </a:fld>
            <a:endParaRPr lang="en-PH" smtClean="0"/>
          </a:p>
        </p:txBody>
      </p:sp>
    </p:spTree>
  </p:cSld>
  <p:clrMapOvr>
    <a:masterClrMapping/>
  </p:clrMapOvr>
  <p:transition spd="med" advTm="8971">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49530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FINANCE</a:t>
            </a:r>
          </a:p>
        </p:txBody>
      </p:sp>
      <p:sp>
        <p:nvSpPr>
          <p:cNvPr id="41" name="Rounded Rectangle 40"/>
          <p:cNvSpPr/>
          <p:nvPr/>
        </p:nvSpPr>
        <p:spPr>
          <a:xfrm>
            <a:off x="38100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DOCTRINES</a:t>
            </a:r>
          </a:p>
        </p:txBody>
      </p:sp>
      <p:sp>
        <p:nvSpPr>
          <p:cNvPr id="42" name="Rounded Rectangle 41"/>
          <p:cNvSpPr/>
          <p:nvPr/>
        </p:nvSpPr>
        <p:spPr>
          <a:xfrm>
            <a:off x="64008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BASE FACILITIES</a:t>
            </a:r>
          </a:p>
        </p:txBody>
      </p:sp>
      <p:sp>
        <p:nvSpPr>
          <p:cNvPr id="40" name="Rounded Rectangle 39"/>
          <p:cNvSpPr/>
          <p:nvPr/>
        </p:nvSpPr>
        <p:spPr>
          <a:xfrm>
            <a:off x="12192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HUMAN RESOURCE</a:t>
            </a:r>
          </a:p>
        </p:txBody>
      </p:sp>
      <p:sp>
        <p:nvSpPr>
          <p:cNvPr id="39" name="Rounded Rectangle 38"/>
          <p:cNvSpPr/>
          <p:nvPr/>
        </p:nvSpPr>
        <p:spPr>
          <a:xfrm>
            <a:off x="63865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EQUIPMENT</a:t>
            </a:r>
          </a:p>
          <a:p>
            <a:pPr algn="ctr" eaLnBrk="0" hangingPunct="0">
              <a:defRPr/>
            </a:pPr>
            <a:r>
              <a:rPr lang="en-PH" sz="1400" b="1" dirty="0">
                <a:solidFill>
                  <a:schemeClr val="tx1"/>
                </a:solidFill>
                <a:latin typeface="Arial Narrow" pitchFamily="34" charset="0"/>
                <a:cs typeface="FZYaoTi"/>
              </a:rPr>
              <a:t>AND</a:t>
            </a:r>
          </a:p>
          <a:p>
            <a:pPr algn="ctr" eaLnBrk="0" hangingPunct="0">
              <a:defRPr/>
            </a:pPr>
            <a:r>
              <a:rPr lang="en-PH" sz="1400" b="1" dirty="0">
                <a:solidFill>
                  <a:schemeClr val="tx1"/>
                </a:solidFill>
                <a:latin typeface="Arial Narrow" pitchFamily="34" charset="0"/>
                <a:cs typeface="FZYaoTi"/>
              </a:rPr>
              <a:t>RESEARCH &amp; DEVELOPMENT</a:t>
            </a:r>
          </a:p>
        </p:txBody>
      </p:sp>
      <p:sp>
        <p:nvSpPr>
          <p:cNvPr id="38" name="Rounded Rectangle 37"/>
          <p:cNvSpPr/>
          <p:nvPr/>
        </p:nvSpPr>
        <p:spPr>
          <a:xfrm>
            <a:off x="3790950"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TRAINING</a:t>
            </a:r>
          </a:p>
        </p:txBody>
      </p:sp>
      <p:sp>
        <p:nvSpPr>
          <p:cNvPr id="37" name="Rounded Rectangle 36"/>
          <p:cNvSpPr/>
          <p:nvPr/>
        </p:nvSpPr>
        <p:spPr>
          <a:xfrm>
            <a:off x="12049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ORGANIZATION</a:t>
            </a:r>
          </a:p>
        </p:txBody>
      </p:sp>
      <p:sp>
        <p:nvSpPr>
          <p:cNvPr id="43" name="Rounded Rectangle 42"/>
          <p:cNvSpPr/>
          <p:nvPr/>
        </p:nvSpPr>
        <p:spPr>
          <a:xfrm>
            <a:off x="23622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VALUES</a:t>
            </a:r>
          </a:p>
        </p:txBody>
      </p:sp>
      <p:grpSp>
        <p:nvGrpSpPr>
          <p:cNvPr id="63498" name="Group 24"/>
          <p:cNvGrpSpPr>
            <a:grpSpLocks/>
          </p:cNvGrpSpPr>
          <p:nvPr/>
        </p:nvGrpSpPr>
        <p:grpSpPr bwMode="auto">
          <a:xfrm>
            <a:off x="0" y="990600"/>
            <a:ext cx="1066800" cy="5049838"/>
            <a:chOff x="2" y="990600"/>
            <a:chExt cx="1066801" cy="5049371"/>
          </a:xfrm>
        </p:grpSpPr>
        <p:sp>
          <p:nvSpPr>
            <p:cNvPr id="9" name="Chevron 8"/>
            <p:cNvSpPr/>
            <p:nvPr/>
          </p:nvSpPr>
          <p:spPr>
            <a:xfrm rot="16200000">
              <a:off x="-492028" y="2576317"/>
              <a:ext cx="2050860" cy="1066801"/>
            </a:xfrm>
            <a:prstGeom prst="chevron">
              <a:avLst>
                <a:gd name="adj" fmla="val 38209"/>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Core Process</a:t>
              </a:r>
            </a:p>
          </p:txBody>
        </p:sp>
        <p:sp>
          <p:nvSpPr>
            <p:cNvPr id="10" name="Pentagon 9"/>
            <p:cNvSpPr/>
            <p:nvPr/>
          </p:nvSpPr>
          <p:spPr>
            <a:xfrm rot="16200000">
              <a:off x="-734099" y="4239069"/>
              <a:ext cx="2535004" cy="1066801"/>
            </a:xfrm>
            <a:prstGeom prst="homePlate">
              <a:avLst>
                <a:gd name="adj" fmla="val 39446"/>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Support Process</a:t>
              </a:r>
            </a:p>
          </p:txBody>
        </p:sp>
        <p:sp>
          <p:nvSpPr>
            <p:cNvPr id="11" name="Chevron 10"/>
            <p:cNvSpPr/>
            <p:nvPr/>
          </p:nvSpPr>
          <p:spPr>
            <a:xfrm rot="16200000">
              <a:off x="-315038" y="1305640"/>
              <a:ext cx="1696881" cy="1066801"/>
            </a:xfrm>
            <a:prstGeom prst="chevron">
              <a:avLst>
                <a:gd name="adj" fmla="val 39893"/>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Breakthrough</a:t>
              </a:r>
            </a:p>
          </p:txBody>
        </p:sp>
      </p:grpSp>
      <p:grpSp>
        <p:nvGrpSpPr>
          <p:cNvPr id="63499" name="Group 25"/>
          <p:cNvGrpSpPr>
            <a:grpSpLocks/>
          </p:cNvGrpSpPr>
          <p:nvPr/>
        </p:nvGrpSpPr>
        <p:grpSpPr bwMode="auto">
          <a:xfrm>
            <a:off x="533400" y="0"/>
            <a:ext cx="8610600" cy="914400"/>
            <a:chOff x="1066800" y="0"/>
            <a:chExt cx="8077200" cy="914400"/>
          </a:xfrm>
        </p:grpSpPr>
        <p:sp>
          <p:nvSpPr>
            <p:cNvPr id="5" name="Rectangle 4"/>
            <p:cNvSpPr/>
            <p:nvPr/>
          </p:nvSpPr>
          <p:spPr>
            <a:xfrm>
              <a:off x="6171638" y="0"/>
              <a:ext cx="2972362" cy="914400"/>
            </a:xfrm>
            <a:prstGeom prst="rect">
              <a:avLst/>
            </a:prstGeom>
            <a:solidFill>
              <a:srgbClr val="00206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solidFill>
                  <a:schemeClr val="bg1"/>
                </a:solidFill>
                <a:latin typeface="Arial Narrow" pitchFamily="34" charset="0"/>
              </a:endParaRPr>
            </a:p>
          </p:txBody>
        </p:sp>
        <p:sp>
          <p:nvSpPr>
            <p:cNvPr id="63510" name="TextBox 6"/>
            <p:cNvSpPr txBox="1">
              <a:spLocks noChangeArrowheads="1"/>
            </p:cNvSpPr>
            <p:nvPr/>
          </p:nvSpPr>
          <p:spPr bwMode="auto">
            <a:xfrm>
              <a:off x="6248400" y="76200"/>
              <a:ext cx="2766403" cy="707886"/>
            </a:xfrm>
            <a:prstGeom prst="rect">
              <a:avLst/>
            </a:prstGeom>
            <a:solidFill>
              <a:srgbClr val="002060"/>
            </a:solidFill>
            <a:ln w="9525">
              <a:solidFill>
                <a:srgbClr val="002060"/>
              </a:solidFill>
              <a:miter lim="800000"/>
              <a:headEnd/>
              <a:tailEnd/>
            </a:ln>
          </p:spPr>
          <p:txBody>
            <a:bodyPr>
              <a:spAutoFit/>
            </a:bodyPr>
            <a:lstStyle/>
            <a:p>
              <a:pPr algn="ctr" eaLnBrk="0" hangingPunct="0"/>
              <a:r>
                <a:rPr lang="en-US" sz="1600" b="1">
                  <a:solidFill>
                    <a:schemeClr val="bg1"/>
                  </a:solidFill>
                  <a:latin typeface="Arial Narrow" pitchFamily="34" charset="0"/>
                  <a:ea typeface="FZYaoTi" pitchFamily="2" charset="-122"/>
                </a:rPr>
                <a:t>Philippine Air Force</a:t>
              </a:r>
              <a:endParaRPr lang="en-US" sz="2400" b="1">
                <a:solidFill>
                  <a:schemeClr val="bg1"/>
                </a:solidFill>
                <a:latin typeface="Arial Narrow" pitchFamily="34" charset="0"/>
                <a:ea typeface="FZYaoTi" pitchFamily="2" charset="-122"/>
              </a:endParaRPr>
            </a:p>
            <a:p>
              <a:pPr algn="ctr" eaLnBrk="0" hangingPunct="0"/>
              <a:r>
                <a:rPr lang="en-US" sz="2400" b="1">
                  <a:solidFill>
                    <a:schemeClr val="bg1"/>
                  </a:solidFill>
                  <a:latin typeface="Arial Narrow" pitchFamily="34" charset="0"/>
                  <a:ea typeface="FZYaoTi" pitchFamily="2" charset="-122"/>
                </a:rPr>
                <a:t>FLIGHT PLAN 2022</a:t>
              </a:r>
            </a:p>
          </p:txBody>
        </p:sp>
        <p:sp>
          <p:nvSpPr>
            <p:cNvPr id="16" name="Rectangle 15"/>
            <p:cNvSpPr/>
            <p:nvPr/>
          </p:nvSpPr>
          <p:spPr>
            <a:xfrm>
              <a:off x="1066800" y="0"/>
              <a:ext cx="5104838" cy="914400"/>
            </a:xfrm>
            <a:prstGeom prst="rect">
              <a:avLst/>
            </a:prstGeom>
            <a:no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latin typeface="Arial Narrow" pitchFamily="34" charset="0"/>
              </a:endParaRPr>
            </a:p>
          </p:txBody>
        </p:sp>
        <p:sp>
          <p:nvSpPr>
            <p:cNvPr id="44063" name="Rectangle 16"/>
            <p:cNvSpPr>
              <a:spLocks noChangeArrowheads="1"/>
            </p:cNvSpPr>
            <p:nvPr/>
          </p:nvSpPr>
          <p:spPr bwMode="auto">
            <a:xfrm>
              <a:off x="1066800" y="152400"/>
              <a:ext cx="5104838" cy="731838"/>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0" hangingPunct="0">
                <a:lnSpc>
                  <a:spcPct val="80000"/>
                </a:lnSpc>
                <a:spcBef>
                  <a:spcPct val="0"/>
                </a:spcBef>
                <a:buFontTx/>
                <a:buNone/>
                <a:defRPr/>
              </a:pPr>
              <a:r>
                <a:rPr lang="en-PH" b="1" dirty="0" smtClean="0">
                  <a:effectLst>
                    <a:outerShdw blurRad="38100" dist="38100" dir="2700000" algn="tl">
                      <a:srgbClr val="000000">
                        <a:alpha val="43137"/>
                      </a:srgbClr>
                    </a:outerShdw>
                  </a:effectLst>
                  <a:latin typeface="Arial Narrow" panose="020B0606020202030204" pitchFamily="34" charset="0"/>
                  <a:ea typeface="FZYaoTi" pitchFamily="2" charset="-122"/>
                </a:rPr>
                <a:t>V</a:t>
              </a:r>
              <a:r>
                <a:rPr lang="en-PH" sz="2800" b="1" dirty="0" smtClean="0">
                  <a:effectLst>
                    <a:outerShdw blurRad="38100" dist="38100" dir="2700000" algn="tl">
                      <a:srgbClr val="000000">
                        <a:alpha val="43137"/>
                      </a:srgbClr>
                    </a:outerShdw>
                  </a:effectLst>
                  <a:latin typeface="Arial Narrow" panose="020B0606020202030204" pitchFamily="34" charset="0"/>
                  <a:ea typeface="FZYaoTi" pitchFamily="2" charset="-122"/>
                </a:rPr>
                <a:t>ISION    </a:t>
              </a: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 A professional and competent Air Force </a:t>
              </a:r>
            </a:p>
            <a:p>
              <a:pPr algn="ctr" eaLnBrk="0" hangingPunct="0">
                <a:lnSpc>
                  <a:spcPct val="80000"/>
                </a:lnSpc>
                <a:spcBef>
                  <a:spcPct val="0"/>
                </a:spcBef>
                <a:buFontTx/>
                <a:buNone/>
                <a:defRPr/>
              </a:pP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responsive to national security and development.</a:t>
              </a:r>
              <a:endParaRPr lang="en-US" sz="1800" dirty="0" smtClean="0">
                <a:effectLst>
                  <a:outerShdw blurRad="38100" dist="38100" dir="2700000" algn="tl">
                    <a:srgbClr val="000000">
                      <a:alpha val="43137"/>
                    </a:srgbClr>
                  </a:outerShdw>
                </a:effectLst>
                <a:latin typeface="Arial Narrow" panose="020B0606020202030204" pitchFamily="34" charset="0"/>
                <a:ea typeface="FZYaoTi" pitchFamily="2" charset="-122"/>
              </a:endParaRPr>
            </a:p>
          </p:txBody>
        </p:sp>
      </p:grpSp>
      <p:grpSp>
        <p:nvGrpSpPr>
          <p:cNvPr id="63500" name="Group 23"/>
          <p:cNvGrpSpPr>
            <a:grpSpLocks/>
          </p:cNvGrpSpPr>
          <p:nvPr/>
        </p:nvGrpSpPr>
        <p:grpSpPr bwMode="auto">
          <a:xfrm>
            <a:off x="0" y="6096000"/>
            <a:ext cx="9144000" cy="822325"/>
            <a:chOff x="0" y="6095998"/>
            <a:chExt cx="9144000" cy="822017"/>
          </a:xfrm>
        </p:grpSpPr>
        <p:sp>
          <p:nvSpPr>
            <p:cNvPr id="63507" name="TextBox 17"/>
            <p:cNvSpPr txBox="1">
              <a:spLocks noChangeArrowheads="1"/>
            </p:cNvSpPr>
            <p:nvPr/>
          </p:nvSpPr>
          <p:spPr bwMode="auto">
            <a:xfrm>
              <a:off x="5436096" y="6096003"/>
              <a:ext cx="3707904" cy="822012"/>
            </a:xfrm>
            <a:prstGeom prst="rect">
              <a:avLst/>
            </a:prstGeom>
            <a:solidFill>
              <a:srgbClr val="CC9900"/>
            </a:solidFill>
            <a:ln w="9525">
              <a:noFill/>
              <a:miter lim="800000"/>
              <a:headEnd/>
              <a:tailEnd/>
            </a:ln>
          </p:spPr>
          <p:txBody>
            <a:bodyPr>
              <a:spAutoFit/>
            </a:bodyPr>
            <a:lstStyle/>
            <a:p>
              <a:pPr algn="ctr" eaLnBrk="0" hangingPunct="0"/>
              <a:r>
                <a:rPr lang="en-SG" sz="1600" b="1">
                  <a:latin typeface="Arial Narrow" pitchFamily="34" charset="0"/>
                </a:rPr>
                <a:t>Core Values  </a:t>
              </a:r>
              <a:r>
                <a:rPr lang="en-PH" sz="1400" b="1">
                  <a:latin typeface="Arial Narrow" pitchFamily="34" charset="0"/>
                  <a:ea typeface="FZYaoTi" pitchFamily="2" charset="-122"/>
                </a:rPr>
                <a:t>Integrity </a:t>
              </a:r>
              <a:r>
                <a:rPr lang="en-PH" sz="1100" b="1">
                  <a:latin typeface="Arial Narrow" pitchFamily="34" charset="0"/>
                  <a:ea typeface="FZYaoTi" pitchFamily="2" charset="-122"/>
                </a:rPr>
                <a:t>◆</a:t>
              </a:r>
              <a:r>
                <a:rPr lang="en-PH" sz="1400" b="1">
                  <a:latin typeface="Arial Narrow" pitchFamily="34" charset="0"/>
                  <a:ea typeface="FZYaoTi" pitchFamily="2" charset="-122"/>
                </a:rPr>
                <a:t> Service Above Self  </a:t>
              </a:r>
            </a:p>
            <a:p>
              <a:pPr algn="ctr" eaLnBrk="0" hangingPunct="0"/>
              <a:r>
                <a:rPr lang="en-PH" sz="1200" b="1">
                  <a:latin typeface="Arial Narrow" pitchFamily="34" charset="0"/>
                  <a:ea typeface="FZYaoTi" pitchFamily="2" charset="-122"/>
                </a:rPr>
                <a:t>◆</a:t>
              </a:r>
              <a:r>
                <a:rPr lang="en-PH" sz="1400" b="1">
                  <a:latin typeface="Arial Narrow" pitchFamily="34" charset="0"/>
                  <a:ea typeface="FZYaoTi" pitchFamily="2" charset="-122"/>
                </a:rPr>
                <a:t> Teamwork </a:t>
              </a:r>
              <a:r>
                <a:rPr lang="en-PH" sz="1200" b="1">
                  <a:latin typeface="Arial Narrow" pitchFamily="34" charset="0"/>
                  <a:ea typeface="FZYaoTi" pitchFamily="2" charset="-122"/>
                </a:rPr>
                <a:t>◆  </a:t>
              </a:r>
              <a:r>
                <a:rPr lang="en-PH" sz="1400" b="1">
                  <a:latin typeface="Arial Narrow" pitchFamily="34" charset="0"/>
                  <a:ea typeface="FZYaoTi" pitchFamily="2" charset="-122"/>
                </a:rPr>
                <a:t>Excellence </a:t>
              </a:r>
              <a:r>
                <a:rPr lang="en-PH" sz="1200" b="1">
                  <a:latin typeface="Arial Narrow" pitchFamily="34" charset="0"/>
                  <a:ea typeface="FZYaoTi" pitchFamily="2" charset="-122"/>
                </a:rPr>
                <a:t>◆ </a:t>
              </a:r>
              <a:r>
                <a:rPr lang="en-PH" sz="1400" b="1">
                  <a:latin typeface="Arial Narrow" pitchFamily="34" charset="0"/>
                  <a:ea typeface="FZYaoTi" pitchFamily="2" charset="-122"/>
                </a:rPr>
                <a:t>Professionalism </a:t>
              </a:r>
            </a:p>
          </p:txBody>
        </p:sp>
        <p:sp>
          <p:nvSpPr>
            <p:cNvPr id="63508" name="TextBox 22"/>
            <p:cNvSpPr txBox="1">
              <a:spLocks noChangeArrowheads="1"/>
            </p:cNvSpPr>
            <p:nvPr/>
          </p:nvSpPr>
          <p:spPr bwMode="auto">
            <a:xfrm>
              <a:off x="0" y="6095998"/>
              <a:ext cx="5471592" cy="822012"/>
            </a:xfrm>
            <a:prstGeom prst="rect">
              <a:avLst/>
            </a:prstGeom>
            <a:solidFill>
              <a:srgbClr val="CC9900"/>
            </a:solidFill>
            <a:ln w="9525">
              <a:noFill/>
              <a:miter lim="800000"/>
              <a:headEnd/>
              <a:tailEnd/>
            </a:ln>
          </p:spPr>
          <p:txBody>
            <a:bodyPr>
              <a:spAutoFit/>
            </a:bodyPr>
            <a:lstStyle/>
            <a:p>
              <a:pPr algn="ctr" eaLnBrk="0" hangingPunct="0"/>
              <a:r>
                <a:rPr lang="en-SG" b="1">
                  <a:latin typeface="Arial Narrow" pitchFamily="34" charset="0"/>
                </a:rPr>
                <a:t>M</a:t>
              </a:r>
              <a:r>
                <a:rPr lang="en-SG" sz="1600" b="1">
                  <a:latin typeface="Arial Narrow" pitchFamily="34" charset="0"/>
                </a:rPr>
                <a:t>ISSION </a:t>
              </a:r>
              <a:r>
                <a:rPr lang="en-PH" sz="1400" b="1">
                  <a:latin typeface="Arial Narrow" pitchFamily="34" charset="0"/>
                  <a:ea typeface="FZYaoTi" pitchFamily="2" charset="-122"/>
                </a:rPr>
                <a:t>To organize, train, equip, maintain and provide forces to conduct prompt and sustained air operations to accomplish the AFP mission.</a:t>
              </a:r>
              <a:endParaRPr lang="en-PH" sz="1600" b="1">
                <a:latin typeface="Arial Narrow" pitchFamily="34" charset="0"/>
                <a:ea typeface="FZYaoTi" pitchFamily="2" charset="-122"/>
              </a:endParaRPr>
            </a:p>
          </p:txBody>
        </p:sp>
      </p:grpSp>
      <p:sp>
        <p:nvSpPr>
          <p:cNvPr id="27" name="Rectangle 26"/>
          <p:cNvSpPr/>
          <p:nvPr/>
        </p:nvSpPr>
        <p:spPr>
          <a:xfrm>
            <a:off x="1228790" y="1166618"/>
            <a:ext cx="7652941" cy="1368151"/>
          </a:xfrm>
          <a:prstGeom prst="rect">
            <a:avLst/>
          </a:prstGeom>
          <a:noFill/>
          <a:ln w="19050" cmpd="sng">
            <a:solidFill>
              <a:schemeClr val="tx2">
                <a:lumMod val="75000"/>
              </a:schemeClr>
            </a:solidFill>
            <a:prstDash val="sysDot"/>
          </a:ln>
          <a:effectLst/>
          <a:scene3d>
            <a:camera prst="orthographicFront">
              <a:rot lat="0" lon="0" rev="0"/>
            </a:camera>
            <a:lightRig rig="glow" dir="tl">
              <a:rot lat="0" lon="0" rev="1980000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600" dirty="0">
              <a:solidFill>
                <a:schemeClr val="accent2">
                  <a:lumMod val="20000"/>
                  <a:lumOff val="80000"/>
                </a:schemeClr>
              </a:solidFill>
              <a:latin typeface="Arial Narrow" pitchFamily="34" charset="0"/>
            </a:endParaRPr>
          </a:p>
        </p:txBody>
      </p:sp>
      <p:sp>
        <p:nvSpPr>
          <p:cNvPr id="28" name="Rounded Rectangle 27"/>
          <p:cNvSpPr/>
          <p:nvPr/>
        </p:nvSpPr>
        <p:spPr>
          <a:xfrm>
            <a:off x="2667000" y="1166813"/>
            <a:ext cx="4648200" cy="1368425"/>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b="1" dirty="0">
                <a:solidFill>
                  <a:schemeClr val="bg1"/>
                </a:solidFill>
                <a:latin typeface="Arial Narrow" pitchFamily="34" charset="0"/>
                <a:cs typeface="FZYaoTi"/>
              </a:rPr>
              <a:t>Build capability to detect, identify, intercept and neutralize intrusions in the PADIZ and West PH Sea from Area Readiness 4</a:t>
            </a:r>
          </a:p>
          <a:p>
            <a:pPr algn="ctr" eaLnBrk="0" hangingPunct="0">
              <a:defRPr/>
            </a:pPr>
            <a:r>
              <a:rPr lang="en-PH" b="1" dirty="0">
                <a:solidFill>
                  <a:schemeClr val="bg1"/>
                </a:solidFill>
                <a:latin typeface="Arial Narrow" pitchFamily="34" charset="0"/>
                <a:cs typeface="FZYaoTi"/>
              </a:rPr>
              <a:t>to Area Readiness 3 by 2022.</a:t>
            </a:r>
          </a:p>
        </p:txBody>
      </p:sp>
      <p:sp>
        <p:nvSpPr>
          <p:cNvPr id="6" name="Rectangle 5"/>
          <p:cNvSpPr/>
          <p:nvPr/>
        </p:nvSpPr>
        <p:spPr>
          <a:xfrm>
            <a:off x="0" y="0"/>
            <a:ext cx="9144000" cy="6858000"/>
          </a:xfrm>
          <a:prstGeom prst="rect">
            <a:avLst/>
          </a:prstGeom>
          <a:solidFill>
            <a:srgbClr val="B0C6E1">
              <a:alpha val="72000"/>
            </a:srgbClr>
          </a:solidFill>
        </p:spPr>
        <p:txBody>
          <a:bodyPr wrap="none" anchor="ctr">
            <a:spAutoFit/>
          </a:bodyPr>
          <a:lstStyle/>
          <a:p>
            <a:pPr algn="ctr" eaLnBrk="0" hangingPunct="0">
              <a:defRPr/>
            </a:pPr>
            <a:endParaRPr lang="en-US" sz="5400" dirty="0">
              <a:ln w="0"/>
              <a:solidFill>
                <a:schemeClr val="accent1"/>
              </a:solidFill>
              <a:effectLst>
                <a:outerShdw blurRad="38100" dist="25400" dir="5400000" algn="ctr" rotWithShape="0">
                  <a:srgbClr val="6E747A">
                    <a:alpha val="43000"/>
                  </a:srgbClr>
                </a:outerShdw>
              </a:effectLst>
            </a:endParaRPr>
          </a:p>
        </p:txBody>
      </p:sp>
      <p:sp>
        <p:nvSpPr>
          <p:cNvPr id="45" name="Rounded Rectangle 44"/>
          <p:cNvSpPr/>
          <p:nvPr/>
        </p:nvSpPr>
        <p:spPr>
          <a:xfrm>
            <a:off x="2057400" y="3048000"/>
            <a:ext cx="6127750" cy="2743200"/>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3600" b="1" spc="50" dirty="0">
                <a:ln w="11430"/>
                <a:solidFill>
                  <a:srgbClr val="000090"/>
                </a:solidFill>
                <a:effectLst>
                  <a:outerShdw blurRad="76200" dist="50800" dir="5400000" algn="tl" rotWithShape="0">
                    <a:srgbClr val="000000">
                      <a:alpha val="65000"/>
                    </a:srgbClr>
                  </a:outerShdw>
                </a:effectLst>
                <a:ea typeface="ヒラギノ角ゴ ProN W3"/>
                <a:cs typeface="Arial" pitchFamily="34" charset="0"/>
              </a:rPr>
              <a:t>Bases and Support System</a:t>
            </a:r>
            <a:endParaRPr lang="en-PH" sz="2400" b="1" spc="50" dirty="0">
              <a:ln w="11430"/>
              <a:solidFill>
                <a:srgbClr val="000090"/>
              </a:solidFill>
              <a:effectLst>
                <a:outerShdw blurRad="76200" dist="50800" dir="5400000" algn="tl" rotWithShape="0">
                  <a:srgbClr val="000000">
                    <a:alpha val="65000"/>
                  </a:srgbClr>
                </a:outerShdw>
              </a:effectLst>
              <a:ea typeface="ヒラギノ角ゴ ProN W3"/>
              <a:cs typeface="Arial" pitchFamily="34" charset="0"/>
            </a:endParaRPr>
          </a:p>
          <a:p>
            <a:pPr algn="ctr" eaLnBrk="0" hangingPunct="0">
              <a:defRPr/>
            </a:pPr>
            <a:r>
              <a:rPr lang="en-US" sz="3200" dirty="0">
                <a:solidFill>
                  <a:schemeClr val="tx1"/>
                </a:solidFill>
                <a:ea typeface="ＭＳ Ｐゴシック" panose="020B0600070205080204" pitchFamily="34" charset="-128"/>
              </a:rPr>
              <a:t>Upgrade base facilities and support system following an approved master development plan</a:t>
            </a:r>
          </a:p>
        </p:txBody>
      </p:sp>
    </p:spTree>
  </p:cSld>
  <p:clrMapOvr>
    <a:masterClrMapping/>
  </p:clrMapOvr>
  <p:transition spd="med" advTm="1971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23" presetClass="entr" presetSubtype="16" fill="hold" grpId="0" nodeType="withEffect">
                                  <p:stCondLst>
                                    <p:cond delay="100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0" fill="hold"/>
                                        <p:tgtEl>
                                          <p:spTgt spid="45"/>
                                        </p:tgtEl>
                                        <p:attrNameLst>
                                          <p:attrName>ppt_w</p:attrName>
                                        </p:attrNameLst>
                                      </p:cBhvr>
                                      <p:tavLst>
                                        <p:tav tm="0">
                                          <p:val>
                                            <p:fltVal val="0"/>
                                          </p:val>
                                        </p:tav>
                                        <p:tav tm="100000">
                                          <p:val>
                                            <p:strVal val="#ppt_w"/>
                                          </p:val>
                                        </p:tav>
                                      </p:tavLst>
                                    </p:anim>
                                    <p:anim calcmode="lin" valueType="num">
                                      <p:cBhvr>
                                        <p:cTn id="11" dur="20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https://encrypted-tbn1.gstatic.com/images?q=tbn:ANd9GcQm-A3JfeBSqdEyEObNlDuD8Wc4aPLbMIUPjCPHl3keY_WeMd2H"/>
          <p:cNvPicPr>
            <a:picLocks noChangeAspect="1" noChangeArrowheads="1"/>
          </p:cNvPicPr>
          <p:nvPr/>
        </p:nvPicPr>
        <p:blipFill>
          <a:blip r:embed="rId3" cstate="print"/>
          <a:srcRect/>
          <a:stretch>
            <a:fillRect/>
          </a:stretch>
        </p:blipFill>
        <p:spPr bwMode="auto">
          <a:xfrm>
            <a:off x="6805613" y="2444750"/>
            <a:ext cx="2347912" cy="1825625"/>
          </a:xfrm>
          <a:prstGeom prst="rect">
            <a:avLst/>
          </a:prstGeom>
          <a:noFill/>
          <a:ln w="9525">
            <a:solidFill>
              <a:schemeClr val="tx1"/>
            </a:solidFill>
            <a:miter lim="800000"/>
            <a:headEnd/>
            <a:tailEnd/>
          </a:ln>
        </p:spPr>
      </p:pic>
      <p:pic>
        <p:nvPicPr>
          <p:cNvPr id="44035" name="Picture 245" descr="rancudo.jpg"/>
          <p:cNvPicPr>
            <a:picLocks noChangeAspect="1"/>
          </p:cNvPicPr>
          <p:nvPr/>
        </p:nvPicPr>
        <p:blipFill>
          <a:blip r:embed="rId4" cstate="print"/>
          <a:srcRect/>
          <a:stretch>
            <a:fillRect/>
          </a:stretch>
        </p:blipFill>
        <p:spPr bwMode="auto">
          <a:xfrm>
            <a:off x="214313" y="3944938"/>
            <a:ext cx="3055937" cy="2168525"/>
          </a:xfrm>
          <a:prstGeom prst="rect">
            <a:avLst/>
          </a:prstGeom>
          <a:noFill/>
          <a:ln w="9525">
            <a:noFill/>
            <a:miter lim="800000"/>
            <a:headEnd/>
            <a:tailEnd/>
          </a:ln>
        </p:spPr>
      </p:pic>
      <p:sp>
        <p:nvSpPr>
          <p:cNvPr id="2" name="Title 1"/>
          <p:cNvSpPr>
            <a:spLocks noGrp="1"/>
          </p:cNvSpPr>
          <p:nvPr>
            <p:ph type="title"/>
          </p:nvPr>
        </p:nvSpPr>
        <p:spPr>
          <a:xfrm>
            <a:off x="457200" y="-76200"/>
            <a:ext cx="8229600" cy="609600"/>
          </a:xfrm>
        </p:spPr>
        <p:txBody>
          <a:bodyPr/>
          <a:lstStyle/>
          <a:p>
            <a:pPr>
              <a:defRPr/>
            </a:pPr>
            <a:r>
              <a:rPr smtClean="0">
                <a:latin typeface="Cambria"/>
                <a:ea typeface="MS PGothic" pitchFamily="34" charset="-128"/>
                <a:cs typeface="Cambria"/>
              </a:rPr>
              <a:t>Bases and Support System</a:t>
            </a:r>
            <a:endParaRPr>
              <a:latin typeface="Cambria"/>
              <a:ea typeface="MS PGothic" pitchFamily="34" charset="-128"/>
              <a:cs typeface="Cambria"/>
            </a:endParaRPr>
          </a:p>
        </p:txBody>
      </p:sp>
      <p:pic>
        <p:nvPicPr>
          <p:cNvPr id="95" name="Picture 3" descr="C:\Users\VINCENT\Desktop\EDITED COPY SOE TROOP HUTMENT - 26 MAR 14 -\CAM06241.jpg"/>
          <p:cNvPicPr>
            <a:picLocks noChangeAspect="1" noChangeArrowheads="1"/>
          </p:cNvPicPr>
          <p:nvPr/>
        </p:nvPicPr>
        <p:blipFill>
          <a:blip r:embed="rId5" cstate="print"/>
          <a:srcRect/>
          <a:stretch>
            <a:fillRect/>
          </a:stretch>
        </p:blipFill>
        <p:spPr bwMode="auto">
          <a:xfrm>
            <a:off x="5837238" y="4343400"/>
            <a:ext cx="3306762" cy="1828800"/>
          </a:xfrm>
          <a:prstGeom prst="rect">
            <a:avLst/>
          </a:prstGeom>
          <a:noFill/>
          <a:ln w="3175">
            <a:solidFill>
              <a:schemeClr val="tx1">
                <a:lumMod val="95000"/>
                <a:lumOff val="5000"/>
              </a:schemeClr>
            </a:solidFill>
          </a:ln>
          <a:extLst/>
        </p:spPr>
      </p:pic>
      <p:pic>
        <p:nvPicPr>
          <p:cNvPr id="44038" name="Picture 2"/>
          <p:cNvPicPr>
            <a:picLocks noChangeAspect="1" noChangeArrowheads="1"/>
          </p:cNvPicPr>
          <p:nvPr/>
        </p:nvPicPr>
        <p:blipFill>
          <a:blip r:embed="rId6" cstate="print"/>
          <a:srcRect/>
          <a:stretch>
            <a:fillRect/>
          </a:stretch>
        </p:blipFill>
        <p:spPr bwMode="auto">
          <a:xfrm>
            <a:off x="5821363" y="642938"/>
            <a:ext cx="3324225" cy="1600200"/>
          </a:xfrm>
          <a:prstGeom prst="rect">
            <a:avLst/>
          </a:prstGeom>
          <a:noFill/>
          <a:ln w="9525">
            <a:noFill/>
            <a:miter lim="800000"/>
            <a:headEnd/>
            <a:tailEnd/>
          </a:ln>
        </p:spPr>
      </p:pic>
      <p:pic>
        <p:nvPicPr>
          <p:cNvPr id="44039" name="Picture 107" descr="D:\Laplana File\FAB Requirements\Hangar\HangarA &amp; B.JPG"/>
          <p:cNvPicPr>
            <a:picLocks noChangeAspect="1" noChangeArrowheads="1"/>
          </p:cNvPicPr>
          <p:nvPr/>
        </p:nvPicPr>
        <p:blipFill>
          <a:blip r:embed="rId7" cstate="print"/>
          <a:srcRect/>
          <a:stretch>
            <a:fillRect/>
          </a:stretch>
        </p:blipFill>
        <p:spPr bwMode="auto">
          <a:xfrm>
            <a:off x="214313" y="1144588"/>
            <a:ext cx="3048000" cy="1981200"/>
          </a:xfrm>
          <a:prstGeom prst="rect">
            <a:avLst/>
          </a:prstGeom>
          <a:noFill/>
          <a:ln w="9525">
            <a:noFill/>
            <a:miter lim="800000"/>
            <a:headEnd/>
            <a:tailEnd/>
          </a:ln>
        </p:spPr>
      </p:pic>
      <p:grpSp>
        <p:nvGrpSpPr>
          <p:cNvPr id="3" name="Group 99"/>
          <p:cNvGrpSpPr>
            <a:grpSpLocks/>
          </p:cNvGrpSpPr>
          <p:nvPr/>
        </p:nvGrpSpPr>
        <p:grpSpPr bwMode="auto">
          <a:xfrm>
            <a:off x="838200" y="609600"/>
            <a:ext cx="7007225" cy="5762625"/>
            <a:chOff x="838200" y="609600"/>
            <a:chExt cx="7006950" cy="5763400"/>
          </a:xfrm>
        </p:grpSpPr>
        <p:grpSp>
          <p:nvGrpSpPr>
            <p:cNvPr id="64522" name="Group 100"/>
            <p:cNvGrpSpPr>
              <a:grpSpLocks/>
            </p:cNvGrpSpPr>
            <p:nvPr/>
          </p:nvGrpSpPr>
          <p:grpSpPr bwMode="auto">
            <a:xfrm>
              <a:off x="838200" y="609600"/>
              <a:ext cx="7006950" cy="5763400"/>
              <a:chOff x="838237" y="609600"/>
              <a:chExt cx="7006525" cy="5763400"/>
            </a:xfrm>
          </p:grpSpPr>
          <p:pic>
            <p:nvPicPr>
              <p:cNvPr id="64525" name="Picture 2" descr="Phil4_ID"/>
              <p:cNvPicPr>
                <a:picLocks noChangeAspect="1" noChangeArrowheads="1"/>
              </p:cNvPicPr>
              <p:nvPr/>
            </p:nvPicPr>
            <p:blipFill>
              <a:blip r:embed="rId8" cstate="print"/>
              <a:srcRect l="9067" t="9261" r="9320" b="5968"/>
              <a:stretch>
                <a:fillRect/>
              </a:stretch>
            </p:blipFill>
            <p:spPr bwMode="auto">
              <a:xfrm>
                <a:off x="2667000" y="609600"/>
                <a:ext cx="3663950" cy="5478463"/>
              </a:xfrm>
              <a:prstGeom prst="rect">
                <a:avLst/>
              </a:prstGeom>
              <a:noFill/>
              <a:ln w="9525">
                <a:noFill/>
                <a:miter lim="800000"/>
                <a:headEnd/>
                <a:tailEnd/>
              </a:ln>
            </p:spPr>
          </p:pic>
          <p:grpSp>
            <p:nvGrpSpPr>
              <p:cNvPr id="64526" name="Group 141"/>
              <p:cNvGrpSpPr>
                <a:grpSpLocks/>
              </p:cNvGrpSpPr>
              <p:nvPr/>
            </p:nvGrpSpPr>
            <p:grpSpPr bwMode="auto">
              <a:xfrm>
                <a:off x="838237" y="838200"/>
                <a:ext cx="7006525" cy="5534800"/>
                <a:chOff x="3584846" y="968217"/>
                <a:chExt cx="7006964" cy="5534960"/>
              </a:xfrm>
            </p:grpSpPr>
            <p:grpSp>
              <p:nvGrpSpPr>
                <p:cNvPr id="6" name="Group 22"/>
                <p:cNvGrpSpPr/>
                <p:nvPr/>
              </p:nvGrpSpPr>
              <p:grpSpPr bwMode="auto">
                <a:xfrm>
                  <a:off x="6484325" y="968217"/>
                  <a:ext cx="1771566" cy="2662211"/>
                  <a:chOff x="5562600" y="560387"/>
                  <a:chExt cx="1998663" cy="2951163"/>
                </a:xfrm>
                <a:solidFill>
                  <a:schemeClr val="bg2">
                    <a:lumMod val="60000"/>
                    <a:lumOff val="40000"/>
                    <a:alpha val="50000"/>
                  </a:schemeClr>
                </a:solidFill>
              </p:grpSpPr>
              <p:sp>
                <p:nvSpPr>
                  <p:cNvPr id="241" name="Freeform 5"/>
                  <p:cNvSpPr>
                    <a:spLocks/>
                  </p:cNvSpPr>
                  <p:nvPr/>
                </p:nvSpPr>
                <p:spPr bwMode="auto">
                  <a:xfrm>
                    <a:off x="5800725" y="560387"/>
                    <a:ext cx="950913" cy="1198563"/>
                  </a:xfrm>
                  <a:custGeom>
                    <a:avLst/>
                    <a:gdLst>
                      <a:gd name="T0" fmla="*/ 2147483647 w 599"/>
                      <a:gd name="T1" fmla="*/ 2147483647 h 755"/>
                      <a:gd name="T2" fmla="*/ 2147483647 w 599"/>
                      <a:gd name="T3" fmla="*/ 2147483647 h 755"/>
                      <a:gd name="T4" fmla="*/ 2147483647 w 599"/>
                      <a:gd name="T5" fmla="*/ 2147483647 h 755"/>
                      <a:gd name="T6" fmla="*/ 2147483647 w 599"/>
                      <a:gd name="T7" fmla="*/ 2147483647 h 755"/>
                      <a:gd name="T8" fmla="*/ 2147483647 w 599"/>
                      <a:gd name="T9" fmla="*/ 2147483647 h 755"/>
                      <a:gd name="T10" fmla="*/ 2147483647 w 599"/>
                      <a:gd name="T11" fmla="*/ 2147483647 h 755"/>
                      <a:gd name="T12" fmla="*/ 2147483647 w 599"/>
                      <a:gd name="T13" fmla="*/ 2147483647 h 755"/>
                      <a:gd name="T14" fmla="*/ 2147483647 w 599"/>
                      <a:gd name="T15" fmla="*/ 2147483647 h 755"/>
                      <a:gd name="T16" fmla="*/ 2147483647 w 599"/>
                      <a:gd name="T17" fmla="*/ 2147483647 h 755"/>
                      <a:gd name="T18" fmla="*/ 2147483647 w 599"/>
                      <a:gd name="T19" fmla="*/ 2147483647 h 755"/>
                      <a:gd name="T20" fmla="*/ 2147483647 w 599"/>
                      <a:gd name="T21" fmla="*/ 2147483647 h 755"/>
                      <a:gd name="T22" fmla="*/ 2147483647 w 599"/>
                      <a:gd name="T23" fmla="*/ 2147483647 h 755"/>
                      <a:gd name="T24" fmla="*/ 2147483647 w 599"/>
                      <a:gd name="T25" fmla="*/ 2147483647 h 755"/>
                      <a:gd name="T26" fmla="*/ 2147483647 w 599"/>
                      <a:gd name="T27" fmla="*/ 2147483647 h 755"/>
                      <a:gd name="T28" fmla="*/ 2147483647 w 599"/>
                      <a:gd name="T29" fmla="*/ 2147483647 h 755"/>
                      <a:gd name="T30" fmla="*/ 2147483647 w 599"/>
                      <a:gd name="T31" fmla="*/ 2147483647 h 755"/>
                      <a:gd name="T32" fmla="*/ 2147483647 w 599"/>
                      <a:gd name="T33" fmla="*/ 2147483647 h 755"/>
                      <a:gd name="T34" fmla="*/ 2147483647 w 599"/>
                      <a:gd name="T35" fmla="*/ 2147483647 h 755"/>
                      <a:gd name="T36" fmla="*/ 2147483647 w 599"/>
                      <a:gd name="T37" fmla="*/ 2147483647 h 755"/>
                      <a:gd name="T38" fmla="*/ 2147483647 w 599"/>
                      <a:gd name="T39" fmla="*/ 2147483647 h 755"/>
                      <a:gd name="T40" fmla="*/ 2147483647 w 599"/>
                      <a:gd name="T41" fmla="*/ 2147483647 h 755"/>
                      <a:gd name="T42" fmla="*/ 2147483647 w 599"/>
                      <a:gd name="T43" fmla="*/ 2147483647 h 755"/>
                      <a:gd name="T44" fmla="*/ 2147483647 w 599"/>
                      <a:gd name="T45" fmla="*/ 2147483647 h 755"/>
                      <a:gd name="T46" fmla="*/ 2147483647 w 599"/>
                      <a:gd name="T47" fmla="*/ 2147483647 h 755"/>
                      <a:gd name="T48" fmla="*/ 2147483647 w 599"/>
                      <a:gd name="T49" fmla="*/ 2147483647 h 755"/>
                      <a:gd name="T50" fmla="*/ 2147483647 w 599"/>
                      <a:gd name="T51" fmla="*/ 2147483647 h 755"/>
                      <a:gd name="T52" fmla="*/ 2147483647 w 599"/>
                      <a:gd name="T53" fmla="*/ 2147483647 h 755"/>
                      <a:gd name="T54" fmla="*/ 2147483647 w 599"/>
                      <a:gd name="T55" fmla="*/ 2147483647 h 755"/>
                      <a:gd name="T56" fmla="*/ 2147483647 w 599"/>
                      <a:gd name="T57" fmla="*/ 2147483647 h 755"/>
                      <a:gd name="T58" fmla="*/ 2147483647 w 599"/>
                      <a:gd name="T59" fmla="*/ 2147483647 h 755"/>
                      <a:gd name="T60" fmla="*/ 2147483647 w 599"/>
                      <a:gd name="T61" fmla="*/ 2147483647 h 755"/>
                      <a:gd name="T62" fmla="*/ 2147483647 w 599"/>
                      <a:gd name="T63" fmla="*/ 2147483647 h 755"/>
                      <a:gd name="T64" fmla="*/ 2147483647 w 599"/>
                      <a:gd name="T65" fmla="*/ 2147483647 h 755"/>
                      <a:gd name="T66" fmla="*/ 2147483647 w 599"/>
                      <a:gd name="T67" fmla="*/ 2147483647 h 755"/>
                      <a:gd name="T68" fmla="*/ 2147483647 w 599"/>
                      <a:gd name="T69" fmla="*/ 2147483647 h 755"/>
                      <a:gd name="T70" fmla="*/ 2147483647 w 599"/>
                      <a:gd name="T71" fmla="*/ 2147483647 h 755"/>
                      <a:gd name="T72" fmla="*/ 2147483647 w 599"/>
                      <a:gd name="T73" fmla="*/ 2147483647 h 755"/>
                      <a:gd name="T74" fmla="*/ 2147483647 w 599"/>
                      <a:gd name="T75" fmla="*/ 2147483647 h 755"/>
                      <a:gd name="T76" fmla="*/ 2147483647 w 599"/>
                      <a:gd name="T77" fmla="*/ 2147483647 h 755"/>
                      <a:gd name="T78" fmla="*/ 2147483647 w 599"/>
                      <a:gd name="T79" fmla="*/ 2147483647 h 755"/>
                      <a:gd name="T80" fmla="*/ 2147483647 w 599"/>
                      <a:gd name="T81" fmla="*/ 2147483647 h 755"/>
                      <a:gd name="T82" fmla="*/ 2147483647 w 599"/>
                      <a:gd name="T83" fmla="*/ 2147483647 h 755"/>
                      <a:gd name="T84" fmla="*/ 2147483647 w 599"/>
                      <a:gd name="T85" fmla="*/ 2147483647 h 755"/>
                      <a:gd name="T86" fmla="*/ 2147483647 w 599"/>
                      <a:gd name="T87" fmla="*/ 2147483647 h 755"/>
                      <a:gd name="T88" fmla="*/ 2147483647 w 599"/>
                      <a:gd name="T89" fmla="*/ 2147483647 h 755"/>
                      <a:gd name="T90" fmla="*/ 2147483647 w 599"/>
                      <a:gd name="T91" fmla="*/ 2147483647 h 755"/>
                      <a:gd name="T92" fmla="*/ 2147483647 w 599"/>
                      <a:gd name="T93" fmla="*/ 2147483647 h 755"/>
                      <a:gd name="T94" fmla="*/ 2147483647 w 599"/>
                      <a:gd name="T95" fmla="*/ 2147483647 h 7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9"/>
                      <a:gd name="T145" fmla="*/ 0 h 755"/>
                      <a:gd name="T146" fmla="*/ 599 w 599"/>
                      <a:gd name="T147" fmla="*/ 755 h 7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9" h="755">
                        <a:moveTo>
                          <a:pt x="374" y="661"/>
                        </a:moveTo>
                        <a:lnTo>
                          <a:pt x="416" y="625"/>
                        </a:lnTo>
                        <a:lnTo>
                          <a:pt x="476" y="563"/>
                        </a:lnTo>
                        <a:lnTo>
                          <a:pt x="484" y="557"/>
                        </a:lnTo>
                        <a:lnTo>
                          <a:pt x="534" y="559"/>
                        </a:lnTo>
                        <a:cubicBezTo>
                          <a:pt x="553" y="521"/>
                          <a:pt x="570" y="475"/>
                          <a:pt x="590" y="438"/>
                        </a:cubicBezTo>
                        <a:cubicBezTo>
                          <a:pt x="592" y="434"/>
                          <a:pt x="599" y="431"/>
                          <a:pt x="597" y="427"/>
                        </a:cubicBezTo>
                        <a:cubicBezTo>
                          <a:pt x="593" y="420"/>
                          <a:pt x="575" y="413"/>
                          <a:pt x="575" y="413"/>
                        </a:cubicBezTo>
                        <a:cubicBezTo>
                          <a:pt x="565" y="377"/>
                          <a:pt x="587" y="372"/>
                          <a:pt x="546" y="366"/>
                        </a:cubicBezTo>
                        <a:cubicBezTo>
                          <a:pt x="530" y="356"/>
                          <a:pt x="530" y="344"/>
                          <a:pt x="517" y="333"/>
                        </a:cubicBezTo>
                        <a:cubicBezTo>
                          <a:pt x="510" y="306"/>
                          <a:pt x="501" y="279"/>
                          <a:pt x="492" y="253"/>
                        </a:cubicBezTo>
                        <a:cubicBezTo>
                          <a:pt x="496" y="233"/>
                          <a:pt x="492" y="214"/>
                          <a:pt x="510" y="203"/>
                        </a:cubicBezTo>
                        <a:cubicBezTo>
                          <a:pt x="516" y="186"/>
                          <a:pt x="514" y="179"/>
                          <a:pt x="499" y="170"/>
                        </a:cubicBezTo>
                        <a:cubicBezTo>
                          <a:pt x="494" y="152"/>
                          <a:pt x="496" y="141"/>
                          <a:pt x="512" y="137"/>
                        </a:cubicBezTo>
                        <a:cubicBezTo>
                          <a:pt x="518" y="117"/>
                          <a:pt x="528" y="116"/>
                          <a:pt x="543" y="101"/>
                        </a:cubicBezTo>
                        <a:cubicBezTo>
                          <a:pt x="534" y="77"/>
                          <a:pt x="540" y="86"/>
                          <a:pt x="528" y="72"/>
                        </a:cubicBezTo>
                        <a:cubicBezTo>
                          <a:pt x="525" y="66"/>
                          <a:pt x="541" y="64"/>
                          <a:pt x="538" y="59"/>
                        </a:cubicBezTo>
                        <a:cubicBezTo>
                          <a:pt x="534" y="52"/>
                          <a:pt x="513" y="28"/>
                          <a:pt x="504" y="31"/>
                        </a:cubicBezTo>
                        <a:cubicBezTo>
                          <a:pt x="487" y="37"/>
                          <a:pt x="495" y="65"/>
                          <a:pt x="481" y="76"/>
                        </a:cubicBezTo>
                        <a:cubicBezTo>
                          <a:pt x="472" y="84"/>
                          <a:pt x="449" y="87"/>
                          <a:pt x="438" y="90"/>
                        </a:cubicBezTo>
                        <a:cubicBezTo>
                          <a:pt x="417" y="88"/>
                          <a:pt x="384" y="84"/>
                          <a:pt x="365" y="72"/>
                        </a:cubicBezTo>
                        <a:cubicBezTo>
                          <a:pt x="352" y="64"/>
                          <a:pt x="337" y="55"/>
                          <a:pt x="322" y="51"/>
                        </a:cubicBezTo>
                        <a:cubicBezTo>
                          <a:pt x="304" y="33"/>
                          <a:pt x="257" y="21"/>
                          <a:pt x="231" y="14"/>
                        </a:cubicBezTo>
                        <a:cubicBezTo>
                          <a:pt x="210" y="0"/>
                          <a:pt x="194" y="6"/>
                          <a:pt x="170" y="11"/>
                        </a:cubicBezTo>
                        <a:cubicBezTo>
                          <a:pt x="155" y="5"/>
                          <a:pt x="149" y="4"/>
                          <a:pt x="133" y="7"/>
                        </a:cubicBezTo>
                        <a:cubicBezTo>
                          <a:pt x="128" y="26"/>
                          <a:pt x="100" y="33"/>
                          <a:pt x="82" y="37"/>
                        </a:cubicBezTo>
                        <a:cubicBezTo>
                          <a:pt x="73" y="55"/>
                          <a:pt x="73" y="86"/>
                          <a:pt x="70" y="101"/>
                        </a:cubicBezTo>
                        <a:cubicBezTo>
                          <a:pt x="67" y="116"/>
                          <a:pt x="66" y="117"/>
                          <a:pt x="61" y="130"/>
                        </a:cubicBezTo>
                        <a:cubicBezTo>
                          <a:pt x="44" y="149"/>
                          <a:pt x="43" y="153"/>
                          <a:pt x="39" y="181"/>
                        </a:cubicBezTo>
                        <a:cubicBezTo>
                          <a:pt x="37" y="205"/>
                          <a:pt x="52" y="241"/>
                          <a:pt x="24" y="251"/>
                        </a:cubicBezTo>
                        <a:cubicBezTo>
                          <a:pt x="20" y="267"/>
                          <a:pt x="16" y="289"/>
                          <a:pt x="32" y="293"/>
                        </a:cubicBezTo>
                        <a:cubicBezTo>
                          <a:pt x="35" y="301"/>
                          <a:pt x="36" y="308"/>
                          <a:pt x="38" y="317"/>
                        </a:cubicBezTo>
                        <a:cubicBezTo>
                          <a:pt x="40" y="326"/>
                          <a:pt x="45" y="338"/>
                          <a:pt x="43" y="348"/>
                        </a:cubicBezTo>
                        <a:cubicBezTo>
                          <a:pt x="44" y="359"/>
                          <a:pt x="29" y="358"/>
                          <a:pt x="28" y="375"/>
                        </a:cubicBezTo>
                        <a:cubicBezTo>
                          <a:pt x="27" y="392"/>
                          <a:pt x="38" y="432"/>
                          <a:pt x="36" y="451"/>
                        </a:cubicBezTo>
                        <a:cubicBezTo>
                          <a:pt x="34" y="470"/>
                          <a:pt x="19" y="478"/>
                          <a:pt x="14" y="489"/>
                        </a:cubicBezTo>
                        <a:cubicBezTo>
                          <a:pt x="8" y="516"/>
                          <a:pt x="9" y="504"/>
                          <a:pt x="8" y="515"/>
                        </a:cubicBezTo>
                        <a:cubicBezTo>
                          <a:pt x="7" y="526"/>
                          <a:pt x="5" y="537"/>
                          <a:pt x="10" y="558"/>
                        </a:cubicBezTo>
                        <a:cubicBezTo>
                          <a:pt x="13" y="591"/>
                          <a:pt x="0" y="631"/>
                          <a:pt x="38" y="641"/>
                        </a:cubicBezTo>
                        <a:cubicBezTo>
                          <a:pt x="50" y="659"/>
                          <a:pt x="75" y="641"/>
                          <a:pt x="96" y="645"/>
                        </a:cubicBezTo>
                        <a:cubicBezTo>
                          <a:pt x="117" y="649"/>
                          <a:pt x="139" y="660"/>
                          <a:pt x="162" y="666"/>
                        </a:cubicBezTo>
                        <a:cubicBezTo>
                          <a:pt x="181" y="676"/>
                          <a:pt x="218" y="665"/>
                          <a:pt x="236" y="679"/>
                        </a:cubicBezTo>
                        <a:cubicBezTo>
                          <a:pt x="252" y="691"/>
                          <a:pt x="253" y="727"/>
                          <a:pt x="260" y="739"/>
                        </a:cubicBezTo>
                        <a:cubicBezTo>
                          <a:pt x="266" y="749"/>
                          <a:pt x="271" y="755"/>
                          <a:pt x="276" y="753"/>
                        </a:cubicBezTo>
                        <a:cubicBezTo>
                          <a:pt x="281" y="751"/>
                          <a:pt x="288" y="732"/>
                          <a:pt x="294" y="725"/>
                        </a:cubicBezTo>
                        <a:cubicBezTo>
                          <a:pt x="300" y="718"/>
                          <a:pt x="302" y="718"/>
                          <a:pt x="310" y="713"/>
                        </a:cubicBezTo>
                        <a:cubicBezTo>
                          <a:pt x="312" y="716"/>
                          <a:pt x="329" y="704"/>
                          <a:pt x="340" y="695"/>
                        </a:cubicBezTo>
                        <a:lnTo>
                          <a:pt x="374" y="661"/>
                        </a:lnTo>
                        <a:close/>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sp>
                <p:nvSpPr>
                  <p:cNvPr id="242" name="Freeform 8"/>
                  <p:cNvSpPr>
                    <a:spLocks/>
                  </p:cNvSpPr>
                  <p:nvPr/>
                </p:nvSpPr>
                <p:spPr bwMode="auto">
                  <a:xfrm>
                    <a:off x="5562600" y="1447800"/>
                    <a:ext cx="1073150" cy="922337"/>
                  </a:xfrm>
                  <a:custGeom>
                    <a:avLst/>
                    <a:gdLst>
                      <a:gd name="T0" fmla="*/ 2147483647 w 676"/>
                      <a:gd name="T1" fmla="*/ 2147483647 h 581"/>
                      <a:gd name="T2" fmla="*/ 2147483647 w 676"/>
                      <a:gd name="T3" fmla="*/ 2147483647 h 581"/>
                      <a:gd name="T4" fmla="*/ 2147483647 w 676"/>
                      <a:gd name="T5" fmla="*/ 2147483647 h 581"/>
                      <a:gd name="T6" fmla="*/ 2147483647 w 676"/>
                      <a:gd name="T7" fmla="*/ 2147483647 h 581"/>
                      <a:gd name="T8" fmla="*/ 2147483647 w 676"/>
                      <a:gd name="T9" fmla="*/ 2147483647 h 581"/>
                      <a:gd name="T10" fmla="*/ 2147483647 w 676"/>
                      <a:gd name="T11" fmla="*/ 2147483647 h 581"/>
                      <a:gd name="T12" fmla="*/ 2147483647 w 676"/>
                      <a:gd name="T13" fmla="*/ 2147483647 h 581"/>
                      <a:gd name="T14" fmla="*/ 2147483647 w 676"/>
                      <a:gd name="T15" fmla="*/ 2147483647 h 581"/>
                      <a:gd name="T16" fmla="*/ 2147483647 w 676"/>
                      <a:gd name="T17" fmla="*/ 2147483647 h 581"/>
                      <a:gd name="T18" fmla="*/ 2147483647 w 676"/>
                      <a:gd name="T19" fmla="*/ 2147483647 h 581"/>
                      <a:gd name="T20" fmla="*/ 2147483647 w 676"/>
                      <a:gd name="T21" fmla="*/ 2147483647 h 581"/>
                      <a:gd name="T22" fmla="*/ 2147483647 w 676"/>
                      <a:gd name="T23" fmla="*/ 2147483647 h 581"/>
                      <a:gd name="T24" fmla="*/ 2147483647 w 676"/>
                      <a:gd name="T25" fmla="*/ 2147483647 h 581"/>
                      <a:gd name="T26" fmla="*/ 2147483647 w 676"/>
                      <a:gd name="T27" fmla="*/ 2147483647 h 581"/>
                      <a:gd name="T28" fmla="*/ 2147483647 w 676"/>
                      <a:gd name="T29" fmla="*/ 2147483647 h 581"/>
                      <a:gd name="T30" fmla="*/ 2147483647 w 676"/>
                      <a:gd name="T31" fmla="*/ 2147483647 h 581"/>
                      <a:gd name="T32" fmla="*/ 2147483647 w 676"/>
                      <a:gd name="T33" fmla="*/ 2147483647 h 581"/>
                      <a:gd name="T34" fmla="*/ 2147483647 w 676"/>
                      <a:gd name="T35" fmla="*/ 2147483647 h 581"/>
                      <a:gd name="T36" fmla="*/ 2147483647 w 676"/>
                      <a:gd name="T37" fmla="*/ 2147483647 h 581"/>
                      <a:gd name="T38" fmla="*/ 2147483647 w 676"/>
                      <a:gd name="T39" fmla="*/ 2147483647 h 581"/>
                      <a:gd name="T40" fmla="*/ 2147483647 w 676"/>
                      <a:gd name="T41" fmla="*/ 2147483647 h 581"/>
                      <a:gd name="T42" fmla="*/ 2147483647 w 676"/>
                      <a:gd name="T43" fmla="*/ 2147483647 h 581"/>
                      <a:gd name="T44" fmla="*/ 2147483647 w 676"/>
                      <a:gd name="T45" fmla="*/ 2147483647 h 581"/>
                      <a:gd name="T46" fmla="*/ 2147483647 w 676"/>
                      <a:gd name="T47" fmla="*/ 2147483647 h 581"/>
                      <a:gd name="T48" fmla="*/ 2147483647 w 676"/>
                      <a:gd name="T49" fmla="*/ 2147483647 h 581"/>
                      <a:gd name="T50" fmla="*/ 2147483647 w 676"/>
                      <a:gd name="T51" fmla="*/ 2147483647 h 581"/>
                      <a:gd name="T52" fmla="*/ 2147483647 w 676"/>
                      <a:gd name="T53" fmla="*/ 2147483647 h 581"/>
                      <a:gd name="T54" fmla="*/ 2147483647 w 676"/>
                      <a:gd name="T55" fmla="*/ 2147483647 h 581"/>
                      <a:gd name="T56" fmla="*/ 2147483647 w 676"/>
                      <a:gd name="T57" fmla="*/ 2147483647 h 581"/>
                      <a:gd name="T58" fmla="*/ 2147483647 w 676"/>
                      <a:gd name="T59" fmla="*/ 2147483647 h 581"/>
                      <a:gd name="T60" fmla="*/ 2147483647 w 676"/>
                      <a:gd name="T61" fmla="*/ 2147483647 h 581"/>
                      <a:gd name="T62" fmla="*/ 2147483647 w 676"/>
                      <a:gd name="T63" fmla="*/ 2147483647 h 581"/>
                      <a:gd name="T64" fmla="*/ 2147483647 w 676"/>
                      <a:gd name="T65" fmla="*/ 2147483647 h 581"/>
                      <a:gd name="T66" fmla="*/ 2147483647 w 676"/>
                      <a:gd name="T67" fmla="*/ 2147483647 h 581"/>
                      <a:gd name="T68" fmla="*/ 2147483647 w 676"/>
                      <a:gd name="T69" fmla="*/ 2147483647 h 581"/>
                      <a:gd name="T70" fmla="*/ 2147483647 w 676"/>
                      <a:gd name="T71" fmla="*/ 2147483647 h 581"/>
                      <a:gd name="T72" fmla="*/ 2147483647 w 676"/>
                      <a:gd name="T73" fmla="*/ 2147483647 h 581"/>
                      <a:gd name="T74" fmla="*/ 2147483647 w 676"/>
                      <a:gd name="T75" fmla="*/ 2147483647 h 581"/>
                      <a:gd name="T76" fmla="*/ 2147483647 w 676"/>
                      <a:gd name="T77" fmla="*/ 2147483647 h 581"/>
                      <a:gd name="T78" fmla="*/ 2147483647 w 676"/>
                      <a:gd name="T79" fmla="*/ 2147483647 h 5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76"/>
                      <a:gd name="T121" fmla="*/ 0 h 581"/>
                      <a:gd name="T122" fmla="*/ 676 w 676"/>
                      <a:gd name="T123" fmla="*/ 581 h 5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76" h="581">
                        <a:moveTo>
                          <a:pt x="8" y="64"/>
                        </a:moveTo>
                        <a:cubicBezTo>
                          <a:pt x="47" y="45"/>
                          <a:pt x="60" y="27"/>
                          <a:pt x="68" y="66"/>
                        </a:cubicBezTo>
                        <a:cubicBezTo>
                          <a:pt x="69" y="74"/>
                          <a:pt x="66" y="83"/>
                          <a:pt x="70" y="90"/>
                        </a:cubicBezTo>
                        <a:cubicBezTo>
                          <a:pt x="72" y="94"/>
                          <a:pt x="82" y="94"/>
                          <a:pt x="82" y="94"/>
                        </a:cubicBezTo>
                        <a:cubicBezTo>
                          <a:pt x="87" y="108"/>
                          <a:pt x="80" y="91"/>
                          <a:pt x="90" y="106"/>
                        </a:cubicBezTo>
                        <a:cubicBezTo>
                          <a:pt x="93" y="111"/>
                          <a:pt x="92" y="123"/>
                          <a:pt x="96" y="126"/>
                        </a:cubicBezTo>
                        <a:cubicBezTo>
                          <a:pt x="99" y="128"/>
                          <a:pt x="109" y="135"/>
                          <a:pt x="113" y="136"/>
                        </a:cubicBezTo>
                        <a:cubicBezTo>
                          <a:pt x="120" y="140"/>
                          <a:pt x="149" y="138"/>
                          <a:pt x="158" y="136"/>
                        </a:cubicBezTo>
                        <a:cubicBezTo>
                          <a:pt x="167" y="133"/>
                          <a:pt x="165" y="123"/>
                          <a:pt x="169" y="118"/>
                        </a:cubicBezTo>
                        <a:cubicBezTo>
                          <a:pt x="170" y="111"/>
                          <a:pt x="177" y="111"/>
                          <a:pt x="179" y="105"/>
                        </a:cubicBezTo>
                        <a:cubicBezTo>
                          <a:pt x="180" y="100"/>
                          <a:pt x="180" y="90"/>
                          <a:pt x="180" y="90"/>
                        </a:cubicBezTo>
                        <a:cubicBezTo>
                          <a:pt x="216" y="91"/>
                          <a:pt x="242" y="88"/>
                          <a:pt x="274" y="96"/>
                        </a:cubicBezTo>
                        <a:cubicBezTo>
                          <a:pt x="287" y="116"/>
                          <a:pt x="322" y="115"/>
                          <a:pt x="342" y="116"/>
                        </a:cubicBezTo>
                        <a:cubicBezTo>
                          <a:pt x="354" y="118"/>
                          <a:pt x="367" y="117"/>
                          <a:pt x="378" y="124"/>
                        </a:cubicBezTo>
                        <a:cubicBezTo>
                          <a:pt x="386" y="136"/>
                          <a:pt x="375" y="120"/>
                          <a:pt x="378" y="134"/>
                        </a:cubicBezTo>
                        <a:cubicBezTo>
                          <a:pt x="402" y="131"/>
                          <a:pt x="391" y="198"/>
                          <a:pt x="420" y="200"/>
                        </a:cubicBezTo>
                        <a:cubicBezTo>
                          <a:pt x="431" y="203"/>
                          <a:pt x="456" y="159"/>
                          <a:pt x="456" y="170"/>
                        </a:cubicBezTo>
                        <a:lnTo>
                          <a:pt x="550" y="88"/>
                        </a:lnTo>
                        <a:lnTo>
                          <a:pt x="634" y="0"/>
                        </a:lnTo>
                        <a:lnTo>
                          <a:pt x="676" y="4"/>
                        </a:lnTo>
                        <a:cubicBezTo>
                          <a:pt x="671" y="11"/>
                          <a:pt x="665" y="18"/>
                          <a:pt x="662" y="26"/>
                        </a:cubicBezTo>
                        <a:cubicBezTo>
                          <a:pt x="661" y="28"/>
                          <a:pt x="664" y="30"/>
                          <a:pt x="664" y="32"/>
                        </a:cubicBezTo>
                        <a:cubicBezTo>
                          <a:pt x="664" y="37"/>
                          <a:pt x="664" y="42"/>
                          <a:pt x="662" y="46"/>
                        </a:cubicBezTo>
                        <a:cubicBezTo>
                          <a:pt x="660" y="50"/>
                          <a:pt x="654" y="50"/>
                          <a:pt x="650" y="52"/>
                        </a:cubicBezTo>
                        <a:cubicBezTo>
                          <a:pt x="651" y="55"/>
                          <a:pt x="650" y="59"/>
                          <a:pt x="652" y="62"/>
                        </a:cubicBezTo>
                        <a:cubicBezTo>
                          <a:pt x="653" y="64"/>
                          <a:pt x="657" y="62"/>
                          <a:pt x="658" y="64"/>
                        </a:cubicBezTo>
                        <a:cubicBezTo>
                          <a:pt x="661" y="78"/>
                          <a:pt x="647" y="92"/>
                          <a:pt x="640" y="102"/>
                        </a:cubicBezTo>
                        <a:cubicBezTo>
                          <a:pt x="635" y="109"/>
                          <a:pt x="625" y="116"/>
                          <a:pt x="620" y="124"/>
                        </a:cubicBezTo>
                        <a:cubicBezTo>
                          <a:pt x="619" y="126"/>
                          <a:pt x="618" y="129"/>
                          <a:pt x="616" y="130"/>
                        </a:cubicBezTo>
                        <a:cubicBezTo>
                          <a:pt x="612" y="131"/>
                          <a:pt x="604" y="134"/>
                          <a:pt x="604" y="134"/>
                        </a:cubicBezTo>
                        <a:cubicBezTo>
                          <a:pt x="604" y="129"/>
                          <a:pt x="620" y="111"/>
                          <a:pt x="626" y="102"/>
                        </a:cubicBezTo>
                        <a:cubicBezTo>
                          <a:pt x="632" y="93"/>
                          <a:pt x="643" y="82"/>
                          <a:pt x="640" y="81"/>
                        </a:cubicBezTo>
                        <a:cubicBezTo>
                          <a:pt x="647" y="71"/>
                          <a:pt x="618" y="89"/>
                          <a:pt x="610" y="94"/>
                        </a:cubicBezTo>
                        <a:cubicBezTo>
                          <a:pt x="604" y="112"/>
                          <a:pt x="594" y="107"/>
                          <a:pt x="574" y="108"/>
                        </a:cubicBezTo>
                        <a:cubicBezTo>
                          <a:pt x="568" y="110"/>
                          <a:pt x="556" y="114"/>
                          <a:pt x="556" y="114"/>
                        </a:cubicBezTo>
                        <a:cubicBezTo>
                          <a:pt x="551" y="122"/>
                          <a:pt x="544" y="124"/>
                          <a:pt x="544" y="134"/>
                        </a:cubicBezTo>
                        <a:cubicBezTo>
                          <a:pt x="531" y="137"/>
                          <a:pt x="524" y="137"/>
                          <a:pt x="514" y="144"/>
                        </a:cubicBezTo>
                        <a:cubicBezTo>
                          <a:pt x="506" y="156"/>
                          <a:pt x="502" y="161"/>
                          <a:pt x="498" y="174"/>
                        </a:cubicBezTo>
                        <a:cubicBezTo>
                          <a:pt x="497" y="178"/>
                          <a:pt x="490" y="178"/>
                          <a:pt x="486" y="180"/>
                        </a:cubicBezTo>
                        <a:cubicBezTo>
                          <a:pt x="483" y="188"/>
                          <a:pt x="474" y="203"/>
                          <a:pt x="484" y="210"/>
                        </a:cubicBezTo>
                        <a:cubicBezTo>
                          <a:pt x="487" y="212"/>
                          <a:pt x="496" y="214"/>
                          <a:pt x="496" y="214"/>
                        </a:cubicBezTo>
                        <a:cubicBezTo>
                          <a:pt x="500" y="227"/>
                          <a:pt x="500" y="224"/>
                          <a:pt x="496" y="246"/>
                        </a:cubicBezTo>
                        <a:cubicBezTo>
                          <a:pt x="495" y="253"/>
                          <a:pt x="480" y="260"/>
                          <a:pt x="480" y="260"/>
                        </a:cubicBezTo>
                        <a:cubicBezTo>
                          <a:pt x="475" y="274"/>
                          <a:pt x="479" y="285"/>
                          <a:pt x="466" y="294"/>
                        </a:cubicBezTo>
                        <a:cubicBezTo>
                          <a:pt x="460" y="311"/>
                          <a:pt x="461" y="313"/>
                          <a:pt x="442" y="318"/>
                        </a:cubicBezTo>
                        <a:cubicBezTo>
                          <a:pt x="432" y="348"/>
                          <a:pt x="465" y="397"/>
                          <a:pt x="432" y="408"/>
                        </a:cubicBezTo>
                        <a:cubicBezTo>
                          <a:pt x="428" y="472"/>
                          <a:pt x="436" y="428"/>
                          <a:pt x="420" y="452"/>
                        </a:cubicBezTo>
                        <a:cubicBezTo>
                          <a:pt x="418" y="464"/>
                          <a:pt x="416" y="465"/>
                          <a:pt x="404" y="468"/>
                        </a:cubicBezTo>
                        <a:cubicBezTo>
                          <a:pt x="392" y="476"/>
                          <a:pt x="378" y="474"/>
                          <a:pt x="364" y="478"/>
                        </a:cubicBezTo>
                        <a:cubicBezTo>
                          <a:pt x="353" y="481"/>
                          <a:pt x="346" y="486"/>
                          <a:pt x="334" y="488"/>
                        </a:cubicBezTo>
                        <a:cubicBezTo>
                          <a:pt x="329" y="495"/>
                          <a:pt x="330" y="499"/>
                          <a:pt x="322" y="502"/>
                        </a:cubicBezTo>
                        <a:cubicBezTo>
                          <a:pt x="313" y="501"/>
                          <a:pt x="303" y="502"/>
                          <a:pt x="294" y="500"/>
                        </a:cubicBezTo>
                        <a:cubicBezTo>
                          <a:pt x="286" y="498"/>
                          <a:pt x="278" y="487"/>
                          <a:pt x="268" y="484"/>
                        </a:cubicBezTo>
                        <a:cubicBezTo>
                          <a:pt x="259" y="478"/>
                          <a:pt x="250" y="479"/>
                          <a:pt x="240" y="476"/>
                        </a:cubicBezTo>
                        <a:cubicBezTo>
                          <a:pt x="238" y="472"/>
                          <a:pt x="237" y="467"/>
                          <a:pt x="234" y="464"/>
                        </a:cubicBezTo>
                        <a:cubicBezTo>
                          <a:pt x="231" y="461"/>
                          <a:pt x="222" y="456"/>
                          <a:pt x="222" y="456"/>
                        </a:cubicBezTo>
                        <a:cubicBezTo>
                          <a:pt x="218" y="461"/>
                          <a:pt x="214" y="474"/>
                          <a:pt x="214" y="474"/>
                        </a:cubicBezTo>
                        <a:cubicBezTo>
                          <a:pt x="216" y="481"/>
                          <a:pt x="216" y="478"/>
                          <a:pt x="216" y="482"/>
                        </a:cubicBezTo>
                        <a:cubicBezTo>
                          <a:pt x="219" y="492"/>
                          <a:pt x="228" y="512"/>
                          <a:pt x="224" y="524"/>
                        </a:cubicBezTo>
                        <a:cubicBezTo>
                          <a:pt x="222" y="571"/>
                          <a:pt x="228" y="581"/>
                          <a:pt x="172" y="562"/>
                        </a:cubicBezTo>
                        <a:cubicBezTo>
                          <a:pt x="158" y="548"/>
                          <a:pt x="167" y="530"/>
                          <a:pt x="150" y="524"/>
                        </a:cubicBezTo>
                        <a:cubicBezTo>
                          <a:pt x="145" y="516"/>
                          <a:pt x="140" y="517"/>
                          <a:pt x="132" y="512"/>
                        </a:cubicBezTo>
                        <a:cubicBezTo>
                          <a:pt x="127" y="498"/>
                          <a:pt x="125" y="489"/>
                          <a:pt x="142" y="486"/>
                        </a:cubicBezTo>
                        <a:cubicBezTo>
                          <a:pt x="140" y="475"/>
                          <a:pt x="137" y="460"/>
                          <a:pt x="126" y="456"/>
                        </a:cubicBezTo>
                        <a:cubicBezTo>
                          <a:pt x="110" y="461"/>
                          <a:pt x="122" y="477"/>
                          <a:pt x="108" y="482"/>
                        </a:cubicBezTo>
                        <a:cubicBezTo>
                          <a:pt x="98" y="480"/>
                          <a:pt x="93" y="480"/>
                          <a:pt x="90" y="470"/>
                        </a:cubicBezTo>
                        <a:cubicBezTo>
                          <a:pt x="89" y="458"/>
                          <a:pt x="89" y="446"/>
                          <a:pt x="88" y="434"/>
                        </a:cubicBezTo>
                        <a:cubicBezTo>
                          <a:pt x="87" y="426"/>
                          <a:pt x="80" y="410"/>
                          <a:pt x="80" y="410"/>
                        </a:cubicBezTo>
                        <a:cubicBezTo>
                          <a:pt x="78" y="392"/>
                          <a:pt x="81" y="358"/>
                          <a:pt x="66" y="348"/>
                        </a:cubicBezTo>
                        <a:cubicBezTo>
                          <a:pt x="62" y="336"/>
                          <a:pt x="57" y="322"/>
                          <a:pt x="46" y="314"/>
                        </a:cubicBezTo>
                        <a:cubicBezTo>
                          <a:pt x="34" y="296"/>
                          <a:pt x="37" y="291"/>
                          <a:pt x="58" y="288"/>
                        </a:cubicBezTo>
                        <a:cubicBezTo>
                          <a:pt x="56" y="277"/>
                          <a:pt x="51" y="268"/>
                          <a:pt x="40" y="264"/>
                        </a:cubicBezTo>
                        <a:cubicBezTo>
                          <a:pt x="35" y="250"/>
                          <a:pt x="34" y="256"/>
                          <a:pt x="40" y="246"/>
                        </a:cubicBezTo>
                        <a:cubicBezTo>
                          <a:pt x="41" y="238"/>
                          <a:pt x="40" y="230"/>
                          <a:pt x="42" y="222"/>
                        </a:cubicBezTo>
                        <a:cubicBezTo>
                          <a:pt x="43" y="219"/>
                          <a:pt x="47" y="219"/>
                          <a:pt x="48" y="216"/>
                        </a:cubicBezTo>
                        <a:cubicBezTo>
                          <a:pt x="50" y="208"/>
                          <a:pt x="40" y="173"/>
                          <a:pt x="30" y="170"/>
                        </a:cubicBezTo>
                        <a:cubicBezTo>
                          <a:pt x="20" y="172"/>
                          <a:pt x="18" y="171"/>
                          <a:pt x="10" y="166"/>
                        </a:cubicBezTo>
                        <a:cubicBezTo>
                          <a:pt x="0" y="152"/>
                          <a:pt x="3" y="145"/>
                          <a:pt x="6" y="124"/>
                        </a:cubicBezTo>
                        <a:cubicBezTo>
                          <a:pt x="7" y="120"/>
                          <a:pt x="10" y="112"/>
                          <a:pt x="10" y="112"/>
                        </a:cubicBezTo>
                        <a:cubicBezTo>
                          <a:pt x="12" y="69"/>
                          <a:pt x="18" y="84"/>
                          <a:pt x="8" y="64"/>
                        </a:cubicBezTo>
                        <a:close/>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grpSp>
                <p:nvGrpSpPr>
                  <p:cNvPr id="7" name="Group 30"/>
                  <p:cNvGrpSpPr>
                    <a:grpSpLocks/>
                  </p:cNvGrpSpPr>
                  <p:nvPr/>
                </p:nvGrpSpPr>
                <p:grpSpPr bwMode="auto">
                  <a:xfrm>
                    <a:off x="5678488" y="2009775"/>
                    <a:ext cx="1177925" cy="1333500"/>
                    <a:chOff x="2369" y="1250"/>
                    <a:chExt cx="742" cy="840"/>
                  </a:xfrm>
                  <a:grpFill/>
                </p:grpSpPr>
                <p:sp>
                  <p:nvSpPr>
                    <p:cNvPr id="250" name="Freeform 21"/>
                    <p:cNvSpPr>
                      <a:spLocks/>
                    </p:cNvSpPr>
                    <p:nvPr/>
                  </p:nvSpPr>
                  <p:spPr bwMode="auto">
                    <a:xfrm>
                      <a:off x="2520" y="1250"/>
                      <a:ext cx="591" cy="553"/>
                    </a:xfrm>
                    <a:custGeom>
                      <a:avLst/>
                      <a:gdLst>
                        <a:gd name="T0" fmla="*/ 209 w 591"/>
                        <a:gd name="T1" fmla="*/ 85 h 553"/>
                        <a:gd name="T2" fmla="*/ 215 w 591"/>
                        <a:gd name="T3" fmla="*/ 6 h 553"/>
                        <a:gd name="T4" fmla="*/ 254 w 591"/>
                        <a:gd name="T5" fmla="*/ 49 h 553"/>
                        <a:gd name="T6" fmla="*/ 284 w 591"/>
                        <a:gd name="T7" fmla="*/ 115 h 553"/>
                        <a:gd name="T8" fmla="*/ 273 w 591"/>
                        <a:gd name="T9" fmla="*/ 166 h 553"/>
                        <a:gd name="T10" fmla="*/ 294 w 591"/>
                        <a:gd name="T11" fmla="*/ 243 h 553"/>
                        <a:gd name="T12" fmla="*/ 326 w 591"/>
                        <a:gd name="T13" fmla="*/ 297 h 553"/>
                        <a:gd name="T14" fmla="*/ 369 w 591"/>
                        <a:gd name="T15" fmla="*/ 331 h 553"/>
                        <a:gd name="T16" fmla="*/ 431 w 591"/>
                        <a:gd name="T17" fmla="*/ 354 h 553"/>
                        <a:gd name="T18" fmla="*/ 434 w 591"/>
                        <a:gd name="T19" fmla="*/ 337 h 553"/>
                        <a:gd name="T20" fmla="*/ 386 w 591"/>
                        <a:gd name="T21" fmla="*/ 309 h 553"/>
                        <a:gd name="T22" fmla="*/ 366 w 591"/>
                        <a:gd name="T23" fmla="*/ 267 h 553"/>
                        <a:gd name="T24" fmla="*/ 395 w 591"/>
                        <a:gd name="T25" fmla="*/ 297 h 553"/>
                        <a:gd name="T26" fmla="*/ 432 w 591"/>
                        <a:gd name="T27" fmla="*/ 328 h 553"/>
                        <a:gd name="T28" fmla="*/ 461 w 591"/>
                        <a:gd name="T29" fmla="*/ 327 h 553"/>
                        <a:gd name="T30" fmla="*/ 428 w 591"/>
                        <a:gd name="T31" fmla="*/ 295 h 553"/>
                        <a:gd name="T32" fmla="*/ 450 w 591"/>
                        <a:gd name="T33" fmla="*/ 273 h 553"/>
                        <a:gd name="T34" fmla="*/ 467 w 591"/>
                        <a:gd name="T35" fmla="*/ 295 h 553"/>
                        <a:gd name="T36" fmla="*/ 500 w 591"/>
                        <a:gd name="T37" fmla="*/ 292 h 553"/>
                        <a:gd name="T38" fmla="*/ 507 w 591"/>
                        <a:gd name="T39" fmla="*/ 349 h 553"/>
                        <a:gd name="T40" fmla="*/ 513 w 591"/>
                        <a:gd name="T41" fmla="*/ 403 h 553"/>
                        <a:gd name="T42" fmla="*/ 519 w 591"/>
                        <a:gd name="T43" fmla="*/ 423 h 553"/>
                        <a:gd name="T44" fmla="*/ 540 w 591"/>
                        <a:gd name="T45" fmla="*/ 457 h 553"/>
                        <a:gd name="T46" fmla="*/ 566 w 591"/>
                        <a:gd name="T47" fmla="*/ 508 h 553"/>
                        <a:gd name="T48" fmla="*/ 551 w 591"/>
                        <a:gd name="T49" fmla="*/ 552 h 553"/>
                        <a:gd name="T50" fmla="*/ 519 w 591"/>
                        <a:gd name="T51" fmla="*/ 529 h 553"/>
                        <a:gd name="T52" fmla="*/ 506 w 591"/>
                        <a:gd name="T53" fmla="*/ 481 h 553"/>
                        <a:gd name="T54" fmla="*/ 470 w 591"/>
                        <a:gd name="T55" fmla="*/ 450 h 553"/>
                        <a:gd name="T56" fmla="*/ 425 w 591"/>
                        <a:gd name="T57" fmla="*/ 414 h 553"/>
                        <a:gd name="T58" fmla="*/ 381 w 591"/>
                        <a:gd name="T59" fmla="*/ 382 h 553"/>
                        <a:gd name="T60" fmla="*/ 311 w 591"/>
                        <a:gd name="T61" fmla="*/ 363 h 553"/>
                        <a:gd name="T62" fmla="*/ 272 w 591"/>
                        <a:gd name="T63" fmla="*/ 355 h 553"/>
                        <a:gd name="T64" fmla="*/ 228 w 591"/>
                        <a:gd name="T65" fmla="*/ 396 h 553"/>
                        <a:gd name="T66" fmla="*/ 201 w 591"/>
                        <a:gd name="T67" fmla="*/ 421 h 553"/>
                        <a:gd name="T68" fmla="*/ 152 w 591"/>
                        <a:gd name="T69" fmla="*/ 429 h 553"/>
                        <a:gd name="T70" fmla="*/ 120 w 591"/>
                        <a:gd name="T71" fmla="*/ 415 h 553"/>
                        <a:gd name="T72" fmla="*/ 105 w 591"/>
                        <a:gd name="T73" fmla="*/ 402 h 553"/>
                        <a:gd name="T74" fmla="*/ 84 w 591"/>
                        <a:gd name="T75" fmla="*/ 384 h 553"/>
                        <a:gd name="T76" fmla="*/ 60 w 591"/>
                        <a:gd name="T77" fmla="*/ 351 h 553"/>
                        <a:gd name="T78" fmla="*/ 27 w 591"/>
                        <a:gd name="T79" fmla="*/ 363 h 553"/>
                        <a:gd name="T80" fmla="*/ 23 w 591"/>
                        <a:gd name="T81" fmla="*/ 370 h 553"/>
                        <a:gd name="T82" fmla="*/ 9 w 591"/>
                        <a:gd name="T83" fmla="*/ 382 h 553"/>
                        <a:gd name="T84" fmla="*/ 5 w 591"/>
                        <a:gd name="T85" fmla="*/ 304 h 553"/>
                        <a:gd name="T86" fmla="*/ 12 w 591"/>
                        <a:gd name="T87" fmla="*/ 258 h 553"/>
                        <a:gd name="T88" fmla="*/ 87 w 591"/>
                        <a:gd name="T89" fmla="*/ 202 h 553"/>
                        <a:gd name="T90" fmla="*/ 129 w 591"/>
                        <a:gd name="T91" fmla="*/ 229 h 553"/>
                        <a:gd name="T92" fmla="*/ 165 w 591"/>
                        <a:gd name="T93" fmla="*/ 279 h 553"/>
                        <a:gd name="T94" fmla="*/ 201 w 591"/>
                        <a:gd name="T95" fmla="*/ 264 h 553"/>
                        <a:gd name="T96" fmla="*/ 236 w 591"/>
                        <a:gd name="T97" fmla="*/ 225 h 553"/>
                        <a:gd name="T98" fmla="*/ 198 w 591"/>
                        <a:gd name="T99" fmla="*/ 222 h 553"/>
                        <a:gd name="T100" fmla="*/ 174 w 591"/>
                        <a:gd name="T101" fmla="*/ 229 h 553"/>
                        <a:gd name="T102" fmla="*/ 164 w 591"/>
                        <a:gd name="T103" fmla="*/ 204 h 553"/>
                        <a:gd name="T104" fmla="*/ 137 w 591"/>
                        <a:gd name="T105" fmla="*/ 160 h 5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91"/>
                        <a:gd name="T160" fmla="*/ 0 h 553"/>
                        <a:gd name="T161" fmla="*/ 591 w 591"/>
                        <a:gd name="T162" fmla="*/ 553 h 5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91" h="553">
                          <a:moveTo>
                            <a:pt x="140" y="127"/>
                          </a:moveTo>
                          <a:lnTo>
                            <a:pt x="191" y="117"/>
                          </a:lnTo>
                          <a:lnTo>
                            <a:pt x="209" y="85"/>
                          </a:lnTo>
                          <a:cubicBezTo>
                            <a:pt x="210" y="70"/>
                            <a:pt x="209" y="57"/>
                            <a:pt x="224" y="48"/>
                          </a:cubicBezTo>
                          <a:cubicBezTo>
                            <a:pt x="225" y="36"/>
                            <a:pt x="223" y="23"/>
                            <a:pt x="222" y="16"/>
                          </a:cubicBezTo>
                          <a:cubicBezTo>
                            <a:pt x="221" y="9"/>
                            <a:pt x="216" y="8"/>
                            <a:pt x="215" y="6"/>
                          </a:cubicBezTo>
                          <a:cubicBezTo>
                            <a:pt x="215" y="4"/>
                            <a:pt x="214" y="1"/>
                            <a:pt x="216" y="1"/>
                          </a:cubicBezTo>
                          <a:cubicBezTo>
                            <a:pt x="223" y="0"/>
                            <a:pt x="230" y="1"/>
                            <a:pt x="234" y="7"/>
                          </a:cubicBezTo>
                          <a:cubicBezTo>
                            <a:pt x="249" y="26"/>
                            <a:pt x="226" y="44"/>
                            <a:pt x="254" y="49"/>
                          </a:cubicBezTo>
                          <a:cubicBezTo>
                            <a:pt x="257" y="54"/>
                            <a:pt x="257" y="59"/>
                            <a:pt x="260" y="64"/>
                          </a:cubicBezTo>
                          <a:cubicBezTo>
                            <a:pt x="262" y="75"/>
                            <a:pt x="263" y="82"/>
                            <a:pt x="269" y="91"/>
                          </a:cubicBezTo>
                          <a:cubicBezTo>
                            <a:pt x="271" y="102"/>
                            <a:pt x="272" y="113"/>
                            <a:pt x="284" y="115"/>
                          </a:cubicBezTo>
                          <a:cubicBezTo>
                            <a:pt x="290" y="119"/>
                            <a:pt x="296" y="124"/>
                            <a:pt x="300" y="130"/>
                          </a:cubicBezTo>
                          <a:cubicBezTo>
                            <a:pt x="305" y="146"/>
                            <a:pt x="298" y="147"/>
                            <a:pt x="284" y="148"/>
                          </a:cubicBezTo>
                          <a:cubicBezTo>
                            <a:pt x="280" y="154"/>
                            <a:pt x="276" y="160"/>
                            <a:pt x="273" y="166"/>
                          </a:cubicBezTo>
                          <a:cubicBezTo>
                            <a:pt x="272" y="173"/>
                            <a:pt x="272" y="177"/>
                            <a:pt x="275" y="183"/>
                          </a:cubicBezTo>
                          <a:cubicBezTo>
                            <a:pt x="277" y="195"/>
                            <a:pt x="280" y="204"/>
                            <a:pt x="290" y="210"/>
                          </a:cubicBezTo>
                          <a:cubicBezTo>
                            <a:pt x="290" y="222"/>
                            <a:pt x="294" y="233"/>
                            <a:pt x="294" y="243"/>
                          </a:cubicBezTo>
                          <a:cubicBezTo>
                            <a:pt x="305" y="249"/>
                            <a:pt x="303" y="247"/>
                            <a:pt x="309" y="256"/>
                          </a:cubicBezTo>
                          <a:cubicBezTo>
                            <a:pt x="308" y="267"/>
                            <a:pt x="316" y="270"/>
                            <a:pt x="311" y="279"/>
                          </a:cubicBezTo>
                          <a:cubicBezTo>
                            <a:pt x="312" y="295"/>
                            <a:pt x="312" y="294"/>
                            <a:pt x="326" y="297"/>
                          </a:cubicBezTo>
                          <a:cubicBezTo>
                            <a:pt x="329" y="301"/>
                            <a:pt x="331" y="307"/>
                            <a:pt x="335" y="310"/>
                          </a:cubicBezTo>
                          <a:cubicBezTo>
                            <a:pt x="340" y="313"/>
                            <a:pt x="350" y="318"/>
                            <a:pt x="350" y="318"/>
                          </a:cubicBezTo>
                          <a:lnTo>
                            <a:pt x="369" y="331"/>
                          </a:lnTo>
                          <a:lnTo>
                            <a:pt x="392" y="346"/>
                          </a:lnTo>
                          <a:lnTo>
                            <a:pt x="417" y="357"/>
                          </a:lnTo>
                          <a:lnTo>
                            <a:pt x="431" y="354"/>
                          </a:lnTo>
                          <a:lnTo>
                            <a:pt x="441" y="358"/>
                          </a:lnTo>
                          <a:lnTo>
                            <a:pt x="446" y="348"/>
                          </a:lnTo>
                          <a:lnTo>
                            <a:pt x="434" y="337"/>
                          </a:lnTo>
                          <a:lnTo>
                            <a:pt x="423" y="330"/>
                          </a:lnTo>
                          <a:lnTo>
                            <a:pt x="404" y="315"/>
                          </a:lnTo>
                          <a:lnTo>
                            <a:pt x="386" y="309"/>
                          </a:lnTo>
                          <a:lnTo>
                            <a:pt x="362" y="294"/>
                          </a:lnTo>
                          <a:lnTo>
                            <a:pt x="359" y="279"/>
                          </a:lnTo>
                          <a:cubicBezTo>
                            <a:pt x="358" y="269"/>
                            <a:pt x="352" y="259"/>
                            <a:pt x="366" y="267"/>
                          </a:cubicBezTo>
                          <a:cubicBezTo>
                            <a:pt x="374" y="271"/>
                            <a:pt x="365" y="271"/>
                            <a:pt x="369" y="271"/>
                          </a:cubicBezTo>
                          <a:lnTo>
                            <a:pt x="387" y="282"/>
                          </a:lnTo>
                          <a:lnTo>
                            <a:pt x="395" y="297"/>
                          </a:lnTo>
                          <a:lnTo>
                            <a:pt x="414" y="306"/>
                          </a:lnTo>
                          <a:lnTo>
                            <a:pt x="428" y="315"/>
                          </a:lnTo>
                          <a:lnTo>
                            <a:pt x="432" y="328"/>
                          </a:lnTo>
                          <a:lnTo>
                            <a:pt x="450" y="339"/>
                          </a:lnTo>
                          <a:lnTo>
                            <a:pt x="464" y="340"/>
                          </a:lnTo>
                          <a:lnTo>
                            <a:pt x="461" y="327"/>
                          </a:lnTo>
                          <a:lnTo>
                            <a:pt x="450" y="315"/>
                          </a:lnTo>
                          <a:lnTo>
                            <a:pt x="441" y="309"/>
                          </a:lnTo>
                          <a:lnTo>
                            <a:pt x="428" y="295"/>
                          </a:lnTo>
                          <a:lnTo>
                            <a:pt x="432" y="286"/>
                          </a:lnTo>
                          <a:lnTo>
                            <a:pt x="441" y="279"/>
                          </a:lnTo>
                          <a:lnTo>
                            <a:pt x="450" y="273"/>
                          </a:lnTo>
                          <a:lnTo>
                            <a:pt x="453" y="283"/>
                          </a:lnTo>
                          <a:lnTo>
                            <a:pt x="456" y="298"/>
                          </a:lnTo>
                          <a:lnTo>
                            <a:pt x="467" y="295"/>
                          </a:lnTo>
                          <a:lnTo>
                            <a:pt x="464" y="310"/>
                          </a:lnTo>
                          <a:lnTo>
                            <a:pt x="480" y="316"/>
                          </a:lnTo>
                          <a:lnTo>
                            <a:pt x="500" y="292"/>
                          </a:lnTo>
                          <a:lnTo>
                            <a:pt x="591" y="325"/>
                          </a:lnTo>
                          <a:lnTo>
                            <a:pt x="543" y="342"/>
                          </a:lnTo>
                          <a:cubicBezTo>
                            <a:pt x="529" y="344"/>
                            <a:pt x="520" y="348"/>
                            <a:pt x="507" y="349"/>
                          </a:cubicBezTo>
                          <a:cubicBezTo>
                            <a:pt x="510" y="364"/>
                            <a:pt x="509" y="358"/>
                            <a:pt x="521" y="363"/>
                          </a:cubicBezTo>
                          <a:cubicBezTo>
                            <a:pt x="529" y="373"/>
                            <a:pt x="526" y="387"/>
                            <a:pt x="519" y="397"/>
                          </a:cubicBezTo>
                          <a:cubicBezTo>
                            <a:pt x="516" y="410"/>
                            <a:pt x="521" y="395"/>
                            <a:pt x="513" y="403"/>
                          </a:cubicBezTo>
                          <a:cubicBezTo>
                            <a:pt x="511" y="405"/>
                            <a:pt x="511" y="409"/>
                            <a:pt x="509" y="412"/>
                          </a:cubicBezTo>
                          <a:cubicBezTo>
                            <a:pt x="512" y="414"/>
                            <a:pt x="516" y="414"/>
                            <a:pt x="518" y="417"/>
                          </a:cubicBezTo>
                          <a:cubicBezTo>
                            <a:pt x="519" y="419"/>
                            <a:pt x="518" y="421"/>
                            <a:pt x="519" y="423"/>
                          </a:cubicBezTo>
                          <a:cubicBezTo>
                            <a:pt x="519" y="424"/>
                            <a:pt x="520" y="426"/>
                            <a:pt x="521" y="427"/>
                          </a:cubicBezTo>
                          <a:cubicBezTo>
                            <a:pt x="525" y="432"/>
                            <a:pt x="531" y="436"/>
                            <a:pt x="536" y="441"/>
                          </a:cubicBezTo>
                          <a:cubicBezTo>
                            <a:pt x="536" y="446"/>
                            <a:pt x="535" y="457"/>
                            <a:pt x="540" y="457"/>
                          </a:cubicBezTo>
                          <a:lnTo>
                            <a:pt x="554" y="472"/>
                          </a:lnTo>
                          <a:lnTo>
                            <a:pt x="560" y="487"/>
                          </a:lnTo>
                          <a:lnTo>
                            <a:pt x="566" y="508"/>
                          </a:lnTo>
                          <a:lnTo>
                            <a:pt x="566" y="523"/>
                          </a:lnTo>
                          <a:lnTo>
                            <a:pt x="570" y="541"/>
                          </a:lnTo>
                          <a:lnTo>
                            <a:pt x="551" y="552"/>
                          </a:lnTo>
                          <a:lnTo>
                            <a:pt x="537" y="553"/>
                          </a:lnTo>
                          <a:lnTo>
                            <a:pt x="525" y="540"/>
                          </a:lnTo>
                          <a:lnTo>
                            <a:pt x="519" y="529"/>
                          </a:lnTo>
                          <a:lnTo>
                            <a:pt x="519" y="517"/>
                          </a:lnTo>
                          <a:lnTo>
                            <a:pt x="515" y="501"/>
                          </a:lnTo>
                          <a:lnTo>
                            <a:pt x="506" y="481"/>
                          </a:lnTo>
                          <a:lnTo>
                            <a:pt x="489" y="472"/>
                          </a:lnTo>
                          <a:lnTo>
                            <a:pt x="485" y="457"/>
                          </a:lnTo>
                          <a:lnTo>
                            <a:pt x="470" y="450"/>
                          </a:lnTo>
                          <a:lnTo>
                            <a:pt x="443" y="444"/>
                          </a:lnTo>
                          <a:lnTo>
                            <a:pt x="431" y="424"/>
                          </a:lnTo>
                          <a:lnTo>
                            <a:pt x="425" y="414"/>
                          </a:lnTo>
                          <a:lnTo>
                            <a:pt x="416" y="402"/>
                          </a:lnTo>
                          <a:lnTo>
                            <a:pt x="402" y="387"/>
                          </a:lnTo>
                          <a:lnTo>
                            <a:pt x="381" y="382"/>
                          </a:lnTo>
                          <a:lnTo>
                            <a:pt x="369" y="378"/>
                          </a:lnTo>
                          <a:lnTo>
                            <a:pt x="350" y="370"/>
                          </a:lnTo>
                          <a:lnTo>
                            <a:pt x="311" y="363"/>
                          </a:lnTo>
                          <a:lnTo>
                            <a:pt x="314" y="351"/>
                          </a:lnTo>
                          <a:lnTo>
                            <a:pt x="302" y="348"/>
                          </a:lnTo>
                          <a:lnTo>
                            <a:pt x="272" y="355"/>
                          </a:lnTo>
                          <a:lnTo>
                            <a:pt x="254" y="364"/>
                          </a:lnTo>
                          <a:lnTo>
                            <a:pt x="234" y="381"/>
                          </a:lnTo>
                          <a:lnTo>
                            <a:pt x="228" y="396"/>
                          </a:lnTo>
                          <a:lnTo>
                            <a:pt x="236" y="411"/>
                          </a:lnTo>
                          <a:lnTo>
                            <a:pt x="227" y="423"/>
                          </a:lnTo>
                          <a:lnTo>
                            <a:pt x="201" y="421"/>
                          </a:lnTo>
                          <a:lnTo>
                            <a:pt x="185" y="436"/>
                          </a:lnTo>
                          <a:lnTo>
                            <a:pt x="162" y="427"/>
                          </a:lnTo>
                          <a:lnTo>
                            <a:pt x="152" y="429"/>
                          </a:lnTo>
                          <a:lnTo>
                            <a:pt x="138" y="429"/>
                          </a:lnTo>
                          <a:lnTo>
                            <a:pt x="117" y="427"/>
                          </a:lnTo>
                          <a:lnTo>
                            <a:pt x="120" y="415"/>
                          </a:lnTo>
                          <a:lnTo>
                            <a:pt x="123" y="402"/>
                          </a:lnTo>
                          <a:lnTo>
                            <a:pt x="111" y="391"/>
                          </a:lnTo>
                          <a:lnTo>
                            <a:pt x="105" y="402"/>
                          </a:lnTo>
                          <a:lnTo>
                            <a:pt x="89" y="411"/>
                          </a:lnTo>
                          <a:lnTo>
                            <a:pt x="74" y="399"/>
                          </a:lnTo>
                          <a:lnTo>
                            <a:pt x="84" y="384"/>
                          </a:lnTo>
                          <a:lnTo>
                            <a:pt x="84" y="369"/>
                          </a:lnTo>
                          <a:lnTo>
                            <a:pt x="80" y="360"/>
                          </a:lnTo>
                          <a:lnTo>
                            <a:pt x="60" y="351"/>
                          </a:lnTo>
                          <a:lnTo>
                            <a:pt x="45" y="349"/>
                          </a:lnTo>
                          <a:lnTo>
                            <a:pt x="35" y="354"/>
                          </a:lnTo>
                          <a:lnTo>
                            <a:pt x="27" y="363"/>
                          </a:lnTo>
                          <a:cubicBezTo>
                            <a:pt x="30" y="364"/>
                            <a:pt x="34" y="365"/>
                            <a:pt x="36" y="367"/>
                          </a:cubicBezTo>
                          <a:cubicBezTo>
                            <a:pt x="37" y="368"/>
                            <a:pt x="35" y="372"/>
                            <a:pt x="35" y="372"/>
                          </a:cubicBezTo>
                          <a:lnTo>
                            <a:pt x="23" y="370"/>
                          </a:lnTo>
                          <a:lnTo>
                            <a:pt x="24" y="384"/>
                          </a:lnTo>
                          <a:lnTo>
                            <a:pt x="21" y="397"/>
                          </a:lnTo>
                          <a:lnTo>
                            <a:pt x="9" y="382"/>
                          </a:lnTo>
                          <a:lnTo>
                            <a:pt x="5" y="351"/>
                          </a:lnTo>
                          <a:lnTo>
                            <a:pt x="5" y="328"/>
                          </a:lnTo>
                          <a:lnTo>
                            <a:pt x="5" y="304"/>
                          </a:lnTo>
                          <a:lnTo>
                            <a:pt x="0" y="295"/>
                          </a:lnTo>
                          <a:lnTo>
                            <a:pt x="2" y="283"/>
                          </a:lnTo>
                          <a:lnTo>
                            <a:pt x="12" y="258"/>
                          </a:lnTo>
                          <a:lnTo>
                            <a:pt x="47" y="240"/>
                          </a:lnTo>
                          <a:lnTo>
                            <a:pt x="71" y="214"/>
                          </a:lnTo>
                          <a:lnTo>
                            <a:pt x="87" y="202"/>
                          </a:lnTo>
                          <a:lnTo>
                            <a:pt x="102" y="205"/>
                          </a:lnTo>
                          <a:lnTo>
                            <a:pt x="119" y="223"/>
                          </a:lnTo>
                          <a:lnTo>
                            <a:pt x="129" y="229"/>
                          </a:lnTo>
                          <a:lnTo>
                            <a:pt x="147" y="249"/>
                          </a:lnTo>
                          <a:lnTo>
                            <a:pt x="155" y="265"/>
                          </a:lnTo>
                          <a:lnTo>
                            <a:pt x="165" y="279"/>
                          </a:lnTo>
                          <a:lnTo>
                            <a:pt x="179" y="274"/>
                          </a:lnTo>
                          <a:lnTo>
                            <a:pt x="191" y="271"/>
                          </a:lnTo>
                          <a:lnTo>
                            <a:pt x="201" y="264"/>
                          </a:lnTo>
                          <a:lnTo>
                            <a:pt x="212" y="255"/>
                          </a:lnTo>
                          <a:lnTo>
                            <a:pt x="227" y="250"/>
                          </a:lnTo>
                          <a:lnTo>
                            <a:pt x="236" y="225"/>
                          </a:lnTo>
                          <a:lnTo>
                            <a:pt x="207" y="244"/>
                          </a:lnTo>
                          <a:lnTo>
                            <a:pt x="186" y="241"/>
                          </a:lnTo>
                          <a:lnTo>
                            <a:pt x="198" y="222"/>
                          </a:lnTo>
                          <a:lnTo>
                            <a:pt x="195" y="205"/>
                          </a:lnTo>
                          <a:lnTo>
                            <a:pt x="182" y="195"/>
                          </a:lnTo>
                          <a:lnTo>
                            <a:pt x="174" y="229"/>
                          </a:lnTo>
                          <a:lnTo>
                            <a:pt x="168" y="223"/>
                          </a:lnTo>
                          <a:lnTo>
                            <a:pt x="162" y="223"/>
                          </a:lnTo>
                          <a:lnTo>
                            <a:pt x="164" y="204"/>
                          </a:lnTo>
                          <a:lnTo>
                            <a:pt x="147" y="195"/>
                          </a:lnTo>
                          <a:lnTo>
                            <a:pt x="131" y="178"/>
                          </a:lnTo>
                          <a:lnTo>
                            <a:pt x="137" y="160"/>
                          </a:lnTo>
                          <a:lnTo>
                            <a:pt x="137" y="145"/>
                          </a:lnTo>
                          <a:lnTo>
                            <a:pt x="140" y="127"/>
                          </a:lnTo>
                          <a:close/>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sp>
                  <p:nvSpPr>
                    <p:cNvPr id="251" name="Freeform 22"/>
                    <p:cNvSpPr>
                      <a:spLocks/>
                    </p:cNvSpPr>
                    <p:nvPr/>
                  </p:nvSpPr>
                  <p:spPr bwMode="auto">
                    <a:xfrm>
                      <a:off x="2842" y="1287"/>
                      <a:ext cx="73" cy="132"/>
                    </a:xfrm>
                    <a:custGeom>
                      <a:avLst/>
                      <a:gdLst>
                        <a:gd name="T0" fmla="*/ 62 w 73"/>
                        <a:gd name="T1" fmla="*/ 92 h 132"/>
                        <a:gd name="T2" fmla="*/ 52 w 73"/>
                        <a:gd name="T3" fmla="*/ 120 h 132"/>
                        <a:gd name="T4" fmla="*/ 32 w 73"/>
                        <a:gd name="T5" fmla="*/ 107 h 132"/>
                        <a:gd name="T6" fmla="*/ 23 w 73"/>
                        <a:gd name="T7" fmla="*/ 59 h 132"/>
                        <a:gd name="T8" fmla="*/ 11 w 73"/>
                        <a:gd name="T9" fmla="*/ 44 h 132"/>
                        <a:gd name="T10" fmla="*/ 2 w 73"/>
                        <a:gd name="T11" fmla="*/ 39 h 132"/>
                        <a:gd name="T12" fmla="*/ 10 w 73"/>
                        <a:gd name="T13" fmla="*/ 26 h 132"/>
                        <a:gd name="T14" fmla="*/ 25 w 73"/>
                        <a:gd name="T15" fmla="*/ 17 h 132"/>
                        <a:gd name="T16" fmla="*/ 58 w 73"/>
                        <a:gd name="T17" fmla="*/ 9 h 132"/>
                        <a:gd name="T18" fmla="*/ 65 w 73"/>
                        <a:gd name="T19" fmla="*/ 21 h 132"/>
                        <a:gd name="T20" fmla="*/ 64 w 73"/>
                        <a:gd name="T21" fmla="*/ 39 h 132"/>
                        <a:gd name="T22" fmla="*/ 55 w 73"/>
                        <a:gd name="T23" fmla="*/ 51 h 132"/>
                        <a:gd name="T24" fmla="*/ 62 w 73"/>
                        <a:gd name="T25" fmla="*/ 77 h 132"/>
                        <a:gd name="T26" fmla="*/ 53 w 73"/>
                        <a:gd name="T27" fmla="*/ 116 h 132"/>
                        <a:gd name="T28" fmla="*/ 52 w 73"/>
                        <a:gd name="T29" fmla="*/ 123 h 1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132"/>
                        <a:gd name="T47" fmla="*/ 73 w 73"/>
                        <a:gd name="T48" fmla="*/ 132 h 1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132">
                          <a:moveTo>
                            <a:pt x="62" y="92"/>
                          </a:moveTo>
                          <a:cubicBezTo>
                            <a:pt x="61" y="100"/>
                            <a:pt x="59" y="115"/>
                            <a:pt x="52" y="120"/>
                          </a:cubicBezTo>
                          <a:cubicBezTo>
                            <a:pt x="40" y="119"/>
                            <a:pt x="39" y="116"/>
                            <a:pt x="32" y="107"/>
                          </a:cubicBezTo>
                          <a:cubicBezTo>
                            <a:pt x="35" y="86"/>
                            <a:pt x="31" y="76"/>
                            <a:pt x="23" y="59"/>
                          </a:cubicBezTo>
                          <a:cubicBezTo>
                            <a:pt x="22" y="52"/>
                            <a:pt x="18" y="45"/>
                            <a:pt x="11" y="44"/>
                          </a:cubicBezTo>
                          <a:cubicBezTo>
                            <a:pt x="8" y="42"/>
                            <a:pt x="3" y="42"/>
                            <a:pt x="2" y="39"/>
                          </a:cubicBezTo>
                          <a:cubicBezTo>
                            <a:pt x="0" y="34"/>
                            <a:pt x="6" y="27"/>
                            <a:pt x="10" y="26"/>
                          </a:cubicBezTo>
                          <a:cubicBezTo>
                            <a:pt x="16" y="22"/>
                            <a:pt x="18" y="18"/>
                            <a:pt x="25" y="17"/>
                          </a:cubicBezTo>
                          <a:cubicBezTo>
                            <a:pt x="28" y="0"/>
                            <a:pt x="37" y="8"/>
                            <a:pt x="58" y="9"/>
                          </a:cubicBezTo>
                          <a:cubicBezTo>
                            <a:pt x="64" y="16"/>
                            <a:pt x="59" y="17"/>
                            <a:pt x="65" y="21"/>
                          </a:cubicBezTo>
                          <a:cubicBezTo>
                            <a:pt x="71" y="31"/>
                            <a:pt x="73" y="45"/>
                            <a:pt x="64" y="39"/>
                          </a:cubicBezTo>
                          <a:cubicBezTo>
                            <a:pt x="56" y="42"/>
                            <a:pt x="56" y="43"/>
                            <a:pt x="55" y="51"/>
                          </a:cubicBezTo>
                          <a:cubicBezTo>
                            <a:pt x="56" y="63"/>
                            <a:pt x="52" y="72"/>
                            <a:pt x="62" y="77"/>
                          </a:cubicBezTo>
                          <a:cubicBezTo>
                            <a:pt x="60" y="132"/>
                            <a:pt x="69" y="100"/>
                            <a:pt x="53" y="116"/>
                          </a:cubicBezTo>
                          <a:lnTo>
                            <a:pt x="52" y="123"/>
                          </a:lnTo>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sp>
                  <p:nvSpPr>
                    <p:cNvPr id="252" name="Freeform 23"/>
                    <p:cNvSpPr>
                      <a:spLocks/>
                    </p:cNvSpPr>
                    <p:nvPr/>
                  </p:nvSpPr>
                  <p:spPr bwMode="auto">
                    <a:xfrm>
                      <a:off x="2899" y="1340"/>
                      <a:ext cx="94" cy="70"/>
                    </a:xfrm>
                    <a:custGeom>
                      <a:avLst/>
                      <a:gdLst>
                        <a:gd name="T0" fmla="*/ 4 w 94"/>
                        <a:gd name="T1" fmla="*/ 0 h 70"/>
                        <a:gd name="T2" fmla="*/ 16 w 94"/>
                        <a:gd name="T3" fmla="*/ 16 h 70"/>
                        <a:gd name="T4" fmla="*/ 17 w 94"/>
                        <a:gd name="T5" fmla="*/ 21 h 70"/>
                        <a:gd name="T6" fmla="*/ 29 w 94"/>
                        <a:gd name="T7" fmla="*/ 24 h 70"/>
                        <a:gd name="T8" fmla="*/ 58 w 94"/>
                        <a:gd name="T9" fmla="*/ 39 h 70"/>
                        <a:gd name="T10" fmla="*/ 94 w 94"/>
                        <a:gd name="T11" fmla="*/ 63 h 70"/>
                        <a:gd name="T12" fmla="*/ 77 w 94"/>
                        <a:gd name="T13" fmla="*/ 51 h 70"/>
                        <a:gd name="T14" fmla="*/ 68 w 94"/>
                        <a:gd name="T15" fmla="*/ 37 h 70"/>
                        <a:gd name="T16" fmla="*/ 62 w 94"/>
                        <a:gd name="T17" fmla="*/ 24 h 70"/>
                        <a:gd name="T18" fmla="*/ 58 w 94"/>
                        <a:gd name="T19" fmla="*/ 22 h 70"/>
                        <a:gd name="T20" fmla="*/ 56 w 94"/>
                        <a:gd name="T21" fmla="*/ 13 h 70"/>
                        <a:gd name="T22" fmla="*/ 25 w 94"/>
                        <a:gd name="T23" fmla="*/ 12 h 70"/>
                        <a:gd name="T24" fmla="*/ 13 w 94"/>
                        <a:gd name="T25" fmla="*/ 3 h 70"/>
                        <a:gd name="T26" fmla="*/ 4 w 94"/>
                        <a:gd name="T27" fmla="*/ 4 h 70"/>
                        <a:gd name="T28" fmla="*/ 14 w 94"/>
                        <a:gd name="T29" fmla="*/ 18 h 70"/>
                        <a:gd name="T30" fmla="*/ 23 w 94"/>
                        <a:gd name="T31" fmla="*/ 22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4"/>
                        <a:gd name="T49" fmla="*/ 0 h 70"/>
                        <a:gd name="T50" fmla="*/ 94 w 94"/>
                        <a:gd name="T51" fmla="*/ 70 h 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4" h="70">
                          <a:moveTo>
                            <a:pt x="4" y="0"/>
                          </a:moveTo>
                          <a:cubicBezTo>
                            <a:pt x="6" y="9"/>
                            <a:pt x="8" y="11"/>
                            <a:pt x="16" y="16"/>
                          </a:cubicBezTo>
                          <a:cubicBezTo>
                            <a:pt x="16" y="18"/>
                            <a:pt x="16" y="20"/>
                            <a:pt x="17" y="21"/>
                          </a:cubicBezTo>
                          <a:cubicBezTo>
                            <a:pt x="20" y="23"/>
                            <a:pt x="25" y="22"/>
                            <a:pt x="29" y="24"/>
                          </a:cubicBezTo>
                          <a:cubicBezTo>
                            <a:pt x="39" y="30"/>
                            <a:pt x="47" y="35"/>
                            <a:pt x="58" y="39"/>
                          </a:cubicBezTo>
                          <a:cubicBezTo>
                            <a:pt x="61" y="70"/>
                            <a:pt x="54" y="64"/>
                            <a:pt x="94" y="63"/>
                          </a:cubicBezTo>
                          <a:cubicBezTo>
                            <a:pt x="91" y="51"/>
                            <a:pt x="90" y="52"/>
                            <a:pt x="77" y="51"/>
                          </a:cubicBezTo>
                          <a:cubicBezTo>
                            <a:pt x="74" y="46"/>
                            <a:pt x="71" y="42"/>
                            <a:pt x="68" y="37"/>
                          </a:cubicBezTo>
                          <a:cubicBezTo>
                            <a:pt x="71" y="29"/>
                            <a:pt x="71" y="25"/>
                            <a:pt x="62" y="24"/>
                          </a:cubicBezTo>
                          <a:cubicBezTo>
                            <a:pt x="61" y="23"/>
                            <a:pt x="59" y="23"/>
                            <a:pt x="58" y="22"/>
                          </a:cubicBezTo>
                          <a:cubicBezTo>
                            <a:pt x="57" y="19"/>
                            <a:pt x="59" y="14"/>
                            <a:pt x="56" y="13"/>
                          </a:cubicBezTo>
                          <a:cubicBezTo>
                            <a:pt x="46" y="10"/>
                            <a:pt x="35" y="12"/>
                            <a:pt x="25" y="12"/>
                          </a:cubicBezTo>
                          <a:cubicBezTo>
                            <a:pt x="19" y="10"/>
                            <a:pt x="18" y="7"/>
                            <a:pt x="13" y="3"/>
                          </a:cubicBezTo>
                          <a:cubicBezTo>
                            <a:pt x="10" y="3"/>
                            <a:pt x="6" y="2"/>
                            <a:pt x="4" y="4"/>
                          </a:cubicBezTo>
                          <a:cubicBezTo>
                            <a:pt x="0" y="8"/>
                            <a:pt x="11" y="18"/>
                            <a:pt x="14" y="18"/>
                          </a:cubicBezTo>
                          <a:lnTo>
                            <a:pt x="23" y="22"/>
                          </a:lnTo>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sp>
                  <p:nvSpPr>
                    <p:cNvPr id="253" name="Freeform 24"/>
                    <p:cNvSpPr>
                      <a:spLocks/>
                    </p:cNvSpPr>
                    <p:nvPr/>
                  </p:nvSpPr>
                  <p:spPr bwMode="auto">
                    <a:xfrm>
                      <a:off x="2849" y="1698"/>
                      <a:ext cx="96" cy="105"/>
                    </a:xfrm>
                    <a:custGeom>
                      <a:avLst/>
                      <a:gdLst>
                        <a:gd name="T0" fmla="*/ 10 w 96"/>
                        <a:gd name="T1" fmla="*/ 14 h 105"/>
                        <a:gd name="T2" fmla="*/ 18 w 96"/>
                        <a:gd name="T3" fmla="*/ 2 h 105"/>
                        <a:gd name="T4" fmla="*/ 34 w 96"/>
                        <a:gd name="T5" fmla="*/ 8 h 105"/>
                        <a:gd name="T6" fmla="*/ 54 w 96"/>
                        <a:gd name="T7" fmla="*/ 5 h 105"/>
                        <a:gd name="T8" fmla="*/ 67 w 96"/>
                        <a:gd name="T9" fmla="*/ 20 h 105"/>
                        <a:gd name="T10" fmla="*/ 84 w 96"/>
                        <a:gd name="T11" fmla="*/ 26 h 105"/>
                        <a:gd name="T12" fmla="*/ 67 w 96"/>
                        <a:gd name="T13" fmla="*/ 72 h 105"/>
                        <a:gd name="T14" fmla="*/ 61 w 96"/>
                        <a:gd name="T15" fmla="*/ 105 h 105"/>
                        <a:gd name="T16" fmla="*/ 40 w 96"/>
                        <a:gd name="T17" fmla="*/ 99 h 105"/>
                        <a:gd name="T18" fmla="*/ 19 w 96"/>
                        <a:gd name="T19" fmla="*/ 83 h 105"/>
                        <a:gd name="T20" fmla="*/ 1 w 96"/>
                        <a:gd name="T21" fmla="*/ 60 h 105"/>
                        <a:gd name="T22" fmla="*/ 0 w 96"/>
                        <a:gd name="T23" fmla="*/ 41 h 105"/>
                        <a:gd name="T24" fmla="*/ 9 w 96"/>
                        <a:gd name="T25" fmla="*/ 11 h 105"/>
                        <a:gd name="T26" fmla="*/ 12 w 96"/>
                        <a:gd name="T27" fmla="*/ 3 h 105"/>
                        <a:gd name="T28" fmla="*/ 19 w 96"/>
                        <a:gd name="T29" fmla="*/ 0 h 1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6"/>
                        <a:gd name="T46" fmla="*/ 0 h 105"/>
                        <a:gd name="T47" fmla="*/ 96 w 96"/>
                        <a:gd name="T48" fmla="*/ 105 h 1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6" h="105">
                          <a:moveTo>
                            <a:pt x="10" y="14"/>
                          </a:moveTo>
                          <a:lnTo>
                            <a:pt x="18" y="2"/>
                          </a:lnTo>
                          <a:lnTo>
                            <a:pt x="34" y="8"/>
                          </a:lnTo>
                          <a:lnTo>
                            <a:pt x="54" y="5"/>
                          </a:lnTo>
                          <a:cubicBezTo>
                            <a:pt x="58" y="10"/>
                            <a:pt x="61" y="17"/>
                            <a:pt x="67" y="20"/>
                          </a:cubicBezTo>
                          <a:cubicBezTo>
                            <a:pt x="91" y="34"/>
                            <a:pt x="75" y="12"/>
                            <a:pt x="84" y="26"/>
                          </a:cubicBezTo>
                          <a:cubicBezTo>
                            <a:pt x="85" y="48"/>
                            <a:pt x="96" y="69"/>
                            <a:pt x="67" y="72"/>
                          </a:cubicBezTo>
                          <a:cubicBezTo>
                            <a:pt x="66" y="84"/>
                            <a:pt x="66" y="95"/>
                            <a:pt x="61" y="105"/>
                          </a:cubicBezTo>
                          <a:cubicBezTo>
                            <a:pt x="50" y="104"/>
                            <a:pt x="48" y="104"/>
                            <a:pt x="40" y="99"/>
                          </a:cubicBezTo>
                          <a:cubicBezTo>
                            <a:pt x="33" y="90"/>
                            <a:pt x="32" y="85"/>
                            <a:pt x="19" y="83"/>
                          </a:cubicBezTo>
                          <a:cubicBezTo>
                            <a:pt x="12" y="80"/>
                            <a:pt x="4" y="67"/>
                            <a:pt x="1" y="60"/>
                          </a:cubicBezTo>
                          <a:cubicBezTo>
                            <a:pt x="0" y="53"/>
                            <a:pt x="1" y="48"/>
                            <a:pt x="0" y="41"/>
                          </a:cubicBezTo>
                          <a:cubicBezTo>
                            <a:pt x="6" y="31"/>
                            <a:pt x="2" y="20"/>
                            <a:pt x="9" y="11"/>
                          </a:cubicBezTo>
                          <a:cubicBezTo>
                            <a:pt x="10" y="5"/>
                            <a:pt x="9" y="7"/>
                            <a:pt x="12" y="3"/>
                          </a:cubicBezTo>
                          <a:lnTo>
                            <a:pt x="19" y="0"/>
                          </a:lnTo>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sp>
                  <p:nvSpPr>
                    <p:cNvPr id="254" name="Freeform 25"/>
                    <p:cNvSpPr>
                      <a:spLocks/>
                    </p:cNvSpPr>
                    <p:nvPr/>
                  </p:nvSpPr>
                  <p:spPr bwMode="auto">
                    <a:xfrm>
                      <a:off x="2440" y="1704"/>
                      <a:ext cx="341" cy="353"/>
                    </a:xfrm>
                    <a:custGeom>
                      <a:avLst/>
                      <a:gdLst>
                        <a:gd name="T0" fmla="*/ 41 w 341"/>
                        <a:gd name="T1" fmla="*/ 36 h 353"/>
                        <a:gd name="T2" fmla="*/ 31 w 341"/>
                        <a:gd name="T3" fmla="*/ 45 h 353"/>
                        <a:gd name="T4" fmla="*/ 16 w 341"/>
                        <a:gd name="T5" fmla="*/ 42 h 353"/>
                        <a:gd name="T6" fmla="*/ 34 w 341"/>
                        <a:gd name="T7" fmla="*/ 14 h 353"/>
                        <a:gd name="T8" fmla="*/ 97 w 341"/>
                        <a:gd name="T9" fmla="*/ 11 h 353"/>
                        <a:gd name="T10" fmla="*/ 173 w 341"/>
                        <a:gd name="T11" fmla="*/ 0 h 353"/>
                        <a:gd name="T12" fmla="*/ 193 w 341"/>
                        <a:gd name="T13" fmla="*/ 6 h 353"/>
                        <a:gd name="T14" fmla="*/ 206 w 341"/>
                        <a:gd name="T15" fmla="*/ 15 h 353"/>
                        <a:gd name="T16" fmla="*/ 233 w 341"/>
                        <a:gd name="T17" fmla="*/ 33 h 353"/>
                        <a:gd name="T18" fmla="*/ 257 w 341"/>
                        <a:gd name="T19" fmla="*/ 41 h 353"/>
                        <a:gd name="T20" fmla="*/ 284 w 341"/>
                        <a:gd name="T21" fmla="*/ 57 h 353"/>
                        <a:gd name="T22" fmla="*/ 290 w 341"/>
                        <a:gd name="T23" fmla="*/ 75 h 353"/>
                        <a:gd name="T24" fmla="*/ 314 w 341"/>
                        <a:gd name="T25" fmla="*/ 99 h 353"/>
                        <a:gd name="T26" fmla="*/ 311 w 341"/>
                        <a:gd name="T27" fmla="*/ 111 h 353"/>
                        <a:gd name="T28" fmla="*/ 326 w 341"/>
                        <a:gd name="T29" fmla="*/ 113 h 353"/>
                        <a:gd name="T30" fmla="*/ 340 w 341"/>
                        <a:gd name="T31" fmla="*/ 116 h 353"/>
                        <a:gd name="T32" fmla="*/ 340 w 341"/>
                        <a:gd name="T33" fmla="*/ 123 h 353"/>
                        <a:gd name="T34" fmla="*/ 326 w 341"/>
                        <a:gd name="T35" fmla="*/ 138 h 353"/>
                        <a:gd name="T36" fmla="*/ 325 w 341"/>
                        <a:gd name="T37" fmla="*/ 171 h 353"/>
                        <a:gd name="T38" fmla="*/ 322 w 341"/>
                        <a:gd name="T39" fmla="*/ 201 h 353"/>
                        <a:gd name="T40" fmla="*/ 322 w 341"/>
                        <a:gd name="T41" fmla="*/ 221 h 353"/>
                        <a:gd name="T42" fmla="*/ 337 w 341"/>
                        <a:gd name="T43" fmla="*/ 228 h 353"/>
                        <a:gd name="T44" fmla="*/ 341 w 341"/>
                        <a:gd name="T45" fmla="*/ 243 h 353"/>
                        <a:gd name="T46" fmla="*/ 337 w 341"/>
                        <a:gd name="T47" fmla="*/ 254 h 353"/>
                        <a:gd name="T48" fmla="*/ 323 w 341"/>
                        <a:gd name="T49" fmla="*/ 270 h 353"/>
                        <a:gd name="T50" fmla="*/ 311 w 341"/>
                        <a:gd name="T51" fmla="*/ 279 h 353"/>
                        <a:gd name="T52" fmla="*/ 304 w 341"/>
                        <a:gd name="T53" fmla="*/ 299 h 353"/>
                        <a:gd name="T54" fmla="*/ 307 w 341"/>
                        <a:gd name="T55" fmla="*/ 321 h 353"/>
                        <a:gd name="T56" fmla="*/ 295 w 341"/>
                        <a:gd name="T57" fmla="*/ 327 h 353"/>
                        <a:gd name="T58" fmla="*/ 284 w 341"/>
                        <a:gd name="T59" fmla="*/ 330 h 353"/>
                        <a:gd name="T60" fmla="*/ 277 w 341"/>
                        <a:gd name="T61" fmla="*/ 336 h 353"/>
                        <a:gd name="T62" fmla="*/ 271 w 341"/>
                        <a:gd name="T63" fmla="*/ 344 h 353"/>
                        <a:gd name="T64" fmla="*/ 256 w 341"/>
                        <a:gd name="T65" fmla="*/ 350 h 353"/>
                        <a:gd name="T66" fmla="*/ 239 w 341"/>
                        <a:gd name="T67" fmla="*/ 345 h 353"/>
                        <a:gd name="T68" fmla="*/ 221 w 341"/>
                        <a:gd name="T69" fmla="*/ 350 h 353"/>
                        <a:gd name="T70" fmla="*/ 218 w 341"/>
                        <a:gd name="T71" fmla="*/ 344 h 353"/>
                        <a:gd name="T72" fmla="*/ 218 w 341"/>
                        <a:gd name="T73" fmla="*/ 332 h 353"/>
                        <a:gd name="T74" fmla="*/ 211 w 341"/>
                        <a:gd name="T75" fmla="*/ 321 h 353"/>
                        <a:gd name="T76" fmla="*/ 193 w 341"/>
                        <a:gd name="T77" fmla="*/ 306 h 353"/>
                        <a:gd name="T78" fmla="*/ 181 w 341"/>
                        <a:gd name="T79" fmla="*/ 284 h 353"/>
                        <a:gd name="T80" fmla="*/ 170 w 341"/>
                        <a:gd name="T81" fmla="*/ 252 h 353"/>
                        <a:gd name="T82" fmla="*/ 158 w 341"/>
                        <a:gd name="T83" fmla="*/ 234 h 353"/>
                        <a:gd name="T84" fmla="*/ 146 w 341"/>
                        <a:gd name="T85" fmla="*/ 225 h 353"/>
                        <a:gd name="T86" fmla="*/ 136 w 341"/>
                        <a:gd name="T87" fmla="*/ 213 h 353"/>
                        <a:gd name="T88" fmla="*/ 131 w 341"/>
                        <a:gd name="T89" fmla="*/ 197 h 353"/>
                        <a:gd name="T90" fmla="*/ 136 w 341"/>
                        <a:gd name="T91" fmla="*/ 171 h 353"/>
                        <a:gd name="T92" fmla="*/ 116 w 341"/>
                        <a:gd name="T93" fmla="*/ 140 h 353"/>
                        <a:gd name="T94" fmla="*/ 104 w 341"/>
                        <a:gd name="T95" fmla="*/ 117 h 353"/>
                        <a:gd name="T96" fmla="*/ 80 w 341"/>
                        <a:gd name="T97" fmla="*/ 93 h 353"/>
                        <a:gd name="T98" fmla="*/ 62 w 341"/>
                        <a:gd name="T99" fmla="*/ 83 h 353"/>
                        <a:gd name="T100" fmla="*/ 53 w 341"/>
                        <a:gd name="T101" fmla="*/ 71 h 353"/>
                        <a:gd name="T102" fmla="*/ 59 w 341"/>
                        <a:gd name="T103" fmla="*/ 50 h 353"/>
                        <a:gd name="T104" fmla="*/ 55 w 341"/>
                        <a:gd name="T105" fmla="*/ 44 h 353"/>
                        <a:gd name="T106" fmla="*/ 50 w 341"/>
                        <a:gd name="T107" fmla="*/ 42 h 353"/>
                        <a:gd name="T108" fmla="*/ 29 w 341"/>
                        <a:gd name="T109" fmla="*/ 47 h 353"/>
                        <a:gd name="T110" fmla="*/ 13 w 341"/>
                        <a:gd name="T111" fmla="*/ 45 h 353"/>
                        <a:gd name="T112" fmla="*/ 19 w 341"/>
                        <a:gd name="T113" fmla="*/ 15 h 353"/>
                        <a:gd name="T114" fmla="*/ 56 w 341"/>
                        <a:gd name="T115" fmla="*/ 14 h 3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1"/>
                        <a:gd name="T175" fmla="*/ 0 h 353"/>
                        <a:gd name="T176" fmla="*/ 341 w 341"/>
                        <a:gd name="T177" fmla="*/ 353 h 3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1" h="353">
                          <a:moveTo>
                            <a:pt x="41" y="36"/>
                          </a:moveTo>
                          <a:cubicBezTo>
                            <a:pt x="40" y="43"/>
                            <a:pt x="37" y="41"/>
                            <a:pt x="31" y="45"/>
                          </a:cubicBezTo>
                          <a:cubicBezTo>
                            <a:pt x="28" y="53"/>
                            <a:pt x="23" y="45"/>
                            <a:pt x="16" y="42"/>
                          </a:cubicBezTo>
                          <a:cubicBezTo>
                            <a:pt x="0" y="21"/>
                            <a:pt x="20" y="17"/>
                            <a:pt x="34" y="14"/>
                          </a:cubicBezTo>
                          <a:cubicBezTo>
                            <a:pt x="48" y="4"/>
                            <a:pt x="84" y="10"/>
                            <a:pt x="97" y="11"/>
                          </a:cubicBezTo>
                          <a:cubicBezTo>
                            <a:pt x="202" y="8"/>
                            <a:pt x="138" y="18"/>
                            <a:pt x="173" y="0"/>
                          </a:cubicBezTo>
                          <a:cubicBezTo>
                            <a:pt x="179" y="3"/>
                            <a:pt x="186" y="5"/>
                            <a:pt x="193" y="6"/>
                          </a:cubicBezTo>
                          <a:cubicBezTo>
                            <a:pt x="197" y="9"/>
                            <a:pt x="202" y="12"/>
                            <a:pt x="206" y="15"/>
                          </a:cubicBezTo>
                          <a:cubicBezTo>
                            <a:pt x="214" y="36"/>
                            <a:pt x="205" y="31"/>
                            <a:pt x="233" y="33"/>
                          </a:cubicBezTo>
                          <a:cubicBezTo>
                            <a:pt x="238" y="35"/>
                            <a:pt x="252" y="41"/>
                            <a:pt x="257" y="41"/>
                          </a:cubicBezTo>
                          <a:lnTo>
                            <a:pt x="284" y="57"/>
                          </a:lnTo>
                          <a:lnTo>
                            <a:pt x="290" y="75"/>
                          </a:lnTo>
                          <a:lnTo>
                            <a:pt x="314" y="99"/>
                          </a:lnTo>
                          <a:lnTo>
                            <a:pt x="311" y="111"/>
                          </a:lnTo>
                          <a:lnTo>
                            <a:pt x="326" y="113"/>
                          </a:lnTo>
                          <a:lnTo>
                            <a:pt x="340" y="116"/>
                          </a:lnTo>
                          <a:lnTo>
                            <a:pt x="340" y="123"/>
                          </a:lnTo>
                          <a:lnTo>
                            <a:pt x="326" y="138"/>
                          </a:lnTo>
                          <a:lnTo>
                            <a:pt x="325" y="171"/>
                          </a:lnTo>
                          <a:lnTo>
                            <a:pt x="322" y="201"/>
                          </a:lnTo>
                          <a:lnTo>
                            <a:pt x="322" y="221"/>
                          </a:lnTo>
                          <a:lnTo>
                            <a:pt x="337" y="228"/>
                          </a:lnTo>
                          <a:lnTo>
                            <a:pt x="341" y="243"/>
                          </a:lnTo>
                          <a:lnTo>
                            <a:pt x="337" y="254"/>
                          </a:lnTo>
                          <a:cubicBezTo>
                            <a:pt x="333" y="265"/>
                            <a:pt x="334" y="268"/>
                            <a:pt x="323" y="270"/>
                          </a:cubicBezTo>
                          <a:cubicBezTo>
                            <a:pt x="318" y="274"/>
                            <a:pt x="318" y="278"/>
                            <a:pt x="311" y="279"/>
                          </a:cubicBezTo>
                          <a:cubicBezTo>
                            <a:pt x="309" y="287"/>
                            <a:pt x="311" y="294"/>
                            <a:pt x="304" y="299"/>
                          </a:cubicBezTo>
                          <a:cubicBezTo>
                            <a:pt x="300" y="307"/>
                            <a:pt x="302" y="314"/>
                            <a:pt x="307" y="321"/>
                          </a:cubicBezTo>
                          <a:cubicBezTo>
                            <a:pt x="310" y="336"/>
                            <a:pt x="307" y="311"/>
                            <a:pt x="295" y="327"/>
                          </a:cubicBezTo>
                          <a:cubicBezTo>
                            <a:pt x="292" y="331"/>
                            <a:pt x="284" y="325"/>
                            <a:pt x="284" y="330"/>
                          </a:cubicBezTo>
                          <a:cubicBezTo>
                            <a:pt x="278" y="335"/>
                            <a:pt x="283" y="340"/>
                            <a:pt x="277" y="336"/>
                          </a:cubicBezTo>
                          <a:cubicBezTo>
                            <a:pt x="275" y="339"/>
                            <a:pt x="275" y="342"/>
                            <a:pt x="271" y="344"/>
                          </a:cubicBezTo>
                          <a:cubicBezTo>
                            <a:pt x="267" y="346"/>
                            <a:pt x="261" y="350"/>
                            <a:pt x="256" y="350"/>
                          </a:cubicBezTo>
                          <a:cubicBezTo>
                            <a:pt x="250" y="353"/>
                            <a:pt x="245" y="345"/>
                            <a:pt x="239" y="345"/>
                          </a:cubicBezTo>
                          <a:cubicBezTo>
                            <a:pt x="233" y="345"/>
                            <a:pt x="224" y="350"/>
                            <a:pt x="221" y="350"/>
                          </a:cubicBezTo>
                          <a:cubicBezTo>
                            <a:pt x="220" y="348"/>
                            <a:pt x="220" y="346"/>
                            <a:pt x="218" y="344"/>
                          </a:cubicBezTo>
                          <a:cubicBezTo>
                            <a:pt x="216" y="342"/>
                            <a:pt x="219" y="334"/>
                            <a:pt x="218" y="332"/>
                          </a:cubicBezTo>
                          <a:cubicBezTo>
                            <a:pt x="211" y="324"/>
                            <a:pt x="225" y="324"/>
                            <a:pt x="211" y="321"/>
                          </a:cubicBezTo>
                          <a:cubicBezTo>
                            <a:pt x="209" y="313"/>
                            <a:pt x="200" y="310"/>
                            <a:pt x="193" y="306"/>
                          </a:cubicBezTo>
                          <a:cubicBezTo>
                            <a:pt x="192" y="299"/>
                            <a:pt x="188" y="285"/>
                            <a:pt x="181" y="284"/>
                          </a:cubicBezTo>
                          <a:cubicBezTo>
                            <a:pt x="170" y="271"/>
                            <a:pt x="176" y="267"/>
                            <a:pt x="170" y="252"/>
                          </a:cubicBezTo>
                          <a:cubicBezTo>
                            <a:pt x="169" y="244"/>
                            <a:pt x="162" y="240"/>
                            <a:pt x="158" y="234"/>
                          </a:cubicBezTo>
                          <a:cubicBezTo>
                            <a:pt x="157" y="228"/>
                            <a:pt x="149" y="230"/>
                            <a:pt x="146" y="225"/>
                          </a:cubicBezTo>
                          <a:cubicBezTo>
                            <a:pt x="145" y="217"/>
                            <a:pt x="142" y="217"/>
                            <a:pt x="136" y="213"/>
                          </a:cubicBezTo>
                          <a:cubicBezTo>
                            <a:pt x="133" y="208"/>
                            <a:pt x="134" y="202"/>
                            <a:pt x="131" y="197"/>
                          </a:cubicBezTo>
                          <a:cubicBezTo>
                            <a:pt x="129" y="189"/>
                            <a:pt x="141" y="177"/>
                            <a:pt x="136" y="171"/>
                          </a:cubicBezTo>
                          <a:cubicBezTo>
                            <a:pt x="133" y="157"/>
                            <a:pt x="130" y="149"/>
                            <a:pt x="116" y="140"/>
                          </a:cubicBezTo>
                          <a:cubicBezTo>
                            <a:pt x="114" y="130"/>
                            <a:pt x="111" y="124"/>
                            <a:pt x="104" y="117"/>
                          </a:cubicBezTo>
                          <a:cubicBezTo>
                            <a:pt x="102" y="103"/>
                            <a:pt x="93" y="96"/>
                            <a:pt x="80" y="93"/>
                          </a:cubicBezTo>
                          <a:cubicBezTo>
                            <a:pt x="73" y="88"/>
                            <a:pt x="71" y="85"/>
                            <a:pt x="62" y="83"/>
                          </a:cubicBezTo>
                          <a:cubicBezTo>
                            <a:pt x="57" y="79"/>
                            <a:pt x="56" y="76"/>
                            <a:pt x="53" y="71"/>
                          </a:cubicBezTo>
                          <a:cubicBezTo>
                            <a:pt x="52" y="64"/>
                            <a:pt x="62" y="56"/>
                            <a:pt x="59" y="50"/>
                          </a:cubicBezTo>
                          <a:cubicBezTo>
                            <a:pt x="59" y="48"/>
                            <a:pt x="57" y="44"/>
                            <a:pt x="55" y="44"/>
                          </a:cubicBezTo>
                          <a:cubicBezTo>
                            <a:pt x="53" y="43"/>
                            <a:pt x="54" y="42"/>
                            <a:pt x="50" y="42"/>
                          </a:cubicBezTo>
                          <a:cubicBezTo>
                            <a:pt x="46" y="42"/>
                            <a:pt x="35" y="47"/>
                            <a:pt x="29" y="47"/>
                          </a:cubicBezTo>
                          <a:cubicBezTo>
                            <a:pt x="24" y="46"/>
                            <a:pt x="18" y="47"/>
                            <a:pt x="13" y="45"/>
                          </a:cubicBezTo>
                          <a:cubicBezTo>
                            <a:pt x="3" y="42"/>
                            <a:pt x="9" y="17"/>
                            <a:pt x="19" y="15"/>
                          </a:cubicBezTo>
                          <a:cubicBezTo>
                            <a:pt x="26" y="14"/>
                            <a:pt x="51" y="14"/>
                            <a:pt x="56" y="14"/>
                          </a:cubicBezTo>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sp>
                  <p:nvSpPr>
                    <p:cNvPr id="255" name="Freeform 26"/>
                    <p:cNvSpPr>
                      <a:spLocks/>
                    </p:cNvSpPr>
                    <p:nvPr/>
                  </p:nvSpPr>
                  <p:spPr bwMode="auto">
                    <a:xfrm>
                      <a:off x="2369" y="1613"/>
                      <a:ext cx="117" cy="70"/>
                    </a:xfrm>
                    <a:custGeom>
                      <a:avLst/>
                      <a:gdLst>
                        <a:gd name="T0" fmla="*/ 73 w 117"/>
                        <a:gd name="T1" fmla="*/ 30 h 70"/>
                        <a:gd name="T2" fmla="*/ 78 w 117"/>
                        <a:gd name="T3" fmla="*/ 15 h 70"/>
                        <a:gd name="T4" fmla="*/ 43 w 117"/>
                        <a:gd name="T5" fmla="*/ 18 h 70"/>
                        <a:gd name="T6" fmla="*/ 18 w 117"/>
                        <a:gd name="T7" fmla="*/ 6 h 70"/>
                        <a:gd name="T8" fmla="*/ 0 w 117"/>
                        <a:gd name="T9" fmla="*/ 0 h 70"/>
                        <a:gd name="T10" fmla="*/ 6 w 117"/>
                        <a:gd name="T11" fmla="*/ 13 h 70"/>
                        <a:gd name="T12" fmla="*/ 27 w 117"/>
                        <a:gd name="T13" fmla="*/ 28 h 70"/>
                        <a:gd name="T14" fmla="*/ 40 w 117"/>
                        <a:gd name="T15" fmla="*/ 39 h 70"/>
                        <a:gd name="T16" fmla="*/ 58 w 117"/>
                        <a:gd name="T17" fmla="*/ 52 h 70"/>
                        <a:gd name="T18" fmla="*/ 78 w 117"/>
                        <a:gd name="T19" fmla="*/ 64 h 70"/>
                        <a:gd name="T20" fmla="*/ 106 w 117"/>
                        <a:gd name="T21" fmla="*/ 70 h 70"/>
                        <a:gd name="T22" fmla="*/ 109 w 117"/>
                        <a:gd name="T23" fmla="*/ 66 h 70"/>
                        <a:gd name="T24" fmla="*/ 100 w 117"/>
                        <a:gd name="T25" fmla="*/ 63 h 70"/>
                        <a:gd name="T26" fmla="*/ 75 w 117"/>
                        <a:gd name="T27" fmla="*/ 48 h 70"/>
                        <a:gd name="T28" fmla="*/ 63 w 117"/>
                        <a:gd name="T29" fmla="*/ 37 h 70"/>
                        <a:gd name="T30" fmla="*/ 81 w 117"/>
                        <a:gd name="T31" fmla="*/ 27 h 70"/>
                        <a:gd name="T32" fmla="*/ 42 w 117"/>
                        <a:gd name="T33" fmla="*/ 15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7"/>
                        <a:gd name="T52" fmla="*/ 0 h 70"/>
                        <a:gd name="T53" fmla="*/ 117 w 117"/>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7" h="70">
                          <a:moveTo>
                            <a:pt x="73" y="30"/>
                          </a:moveTo>
                          <a:cubicBezTo>
                            <a:pt x="86" y="28"/>
                            <a:pt x="86" y="25"/>
                            <a:pt x="78" y="15"/>
                          </a:cubicBezTo>
                          <a:cubicBezTo>
                            <a:pt x="61" y="18"/>
                            <a:pt x="69" y="19"/>
                            <a:pt x="43" y="18"/>
                          </a:cubicBezTo>
                          <a:cubicBezTo>
                            <a:pt x="33" y="11"/>
                            <a:pt x="31" y="7"/>
                            <a:pt x="18" y="6"/>
                          </a:cubicBezTo>
                          <a:cubicBezTo>
                            <a:pt x="10" y="3"/>
                            <a:pt x="9" y="1"/>
                            <a:pt x="0" y="0"/>
                          </a:cubicBezTo>
                          <a:cubicBezTo>
                            <a:pt x="3" y="4"/>
                            <a:pt x="4" y="8"/>
                            <a:pt x="6" y="13"/>
                          </a:cubicBezTo>
                          <a:cubicBezTo>
                            <a:pt x="7" y="20"/>
                            <a:pt x="20" y="24"/>
                            <a:pt x="27" y="28"/>
                          </a:cubicBezTo>
                          <a:cubicBezTo>
                            <a:pt x="31" y="35"/>
                            <a:pt x="32" y="37"/>
                            <a:pt x="40" y="39"/>
                          </a:cubicBezTo>
                          <a:cubicBezTo>
                            <a:pt x="44" y="47"/>
                            <a:pt x="49" y="51"/>
                            <a:pt x="58" y="52"/>
                          </a:cubicBezTo>
                          <a:cubicBezTo>
                            <a:pt x="73" y="58"/>
                            <a:pt x="57" y="62"/>
                            <a:pt x="78" y="64"/>
                          </a:cubicBezTo>
                          <a:cubicBezTo>
                            <a:pt x="87" y="67"/>
                            <a:pt x="97" y="68"/>
                            <a:pt x="106" y="70"/>
                          </a:cubicBezTo>
                          <a:cubicBezTo>
                            <a:pt x="115" y="69"/>
                            <a:pt x="117" y="70"/>
                            <a:pt x="109" y="66"/>
                          </a:cubicBezTo>
                          <a:cubicBezTo>
                            <a:pt x="104" y="63"/>
                            <a:pt x="105" y="64"/>
                            <a:pt x="100" y="63"/>
                          </a:cubicBezTo>
                          <a:cubicBezTo>
                            <a:pt x="89" y="55"/>
                            <a:pt x="89" y="50"/>
                            <a:pt x="75" y="48"/>
                          </a:cubicBezTo>
                          <a:cubicBezTo>
                            <a:pt x="74" y="43"/>
                            <a:pt x="64" y="42"/>
                            <a:pt x="63" y="37"/>
                          </a:cubicBezTo>
                          <a:cubicBezTo>
                            <a:pt x="69" y="28"/>
                            <a:pt x="90" y="38"/>
                            <a:pt x="81" y="27"/>
                          </a:cubicBezTo>
                          <a:cubicBezTo>
                            <a:pt x="76" y="12"/>
                            <a:pt x="55" y="19"/>
                            <a:pt x="42" y="15"/>
                          </a:cubicBezTo>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sp>
                  <p:nvSpPr>
                    <p:cNvPr id="256" name="Freeform 27"/>
                    <p:cNvSpPr>
                      <a:spLocks/>
                    </p:cNvSpPr>
                    <p:nvPr/>
                  </p:nvSpPr>
                  <p:spPr bwMode="auto">
                    <a:xfrm>
                      <a:off x="2877" y="1937"/>
                      <a:ext cx="68" cy="153"/>
                    </a:xfrm>
                    <a:custGeom>
                      <a:avLst/>
                      <a:gdLst>
                        <a:gd name="T0" fmla="*/ 18 w 68"/>
                        <a:gd name="T1" fmla="*/ 115 h 153"/>
                        <a:gd name="T2" fmla="*/ 5 w 68"/>
                        <a:gd name="T3" fmla="*/ 108 h 153"/>
                        <a:gd name="T4" fmla="*/ 17 w 68"/>
                        <a:gd name="T5" fmla="*/ 72 h 153"/>
                        <a:gd name="T6" fmla="*/ 24 w 68"/>
                        <a:gd name="T7" fmla="*/ 58 h 153"/>
                        <a:gd name="T8" fmla="*/ 21 w 68"/>
                        <a:gd name="T9" fmla="*/ 36 h 153"/>
                        <a:gd name="T10" fmla="*/ 38 w 68"/>
                        <a:gd name="T11" fmla="*/ 16 h 153"/>
                        <a:gd name="T12" fmla="*/ 50 w 68"/>
                        <a:gd name="T13" fmla="*/ 0 h 153"/>
                        <a:gd name="T14" fmla="*/ 65 w 68"/>
                        <a:gd name="T15" fmla="*/ 7 h 153"/>
                        <a:gd name="T16" fmla="*/ 60 w 68"/>
                        <a:gd name="T17" fmla="*/ 25 h 153"/>
                        <a:gd name="T18" fmla="*/ 51 w 68"/>
                        <a:gd name="T19" fmla="*/ 84 h 153"/>
                        <a:gd name="T20" fmla="*/ 45 w 68"/>
                        <a:gd name="T21" fmla="*/ 100 h 153"/>
                        <a:gd name="T22" fmla="*/ 33 w 68"/>
                        <a:gd name="T23" fmla="*/ 117 h 153"/>
                        <a:gd name="T24" fmla="*/ 35 w 68"/>
                        <a:gd name="T25" fmla="*/ 151 h 153"/>
                        <a:gd name="T26" fmla="*/ 12 w 68"/>
                        <a:gd name="T27" fmla="*/ 141 h 153"/>
                        <a:gd name="T28" fmla="*/ 20 w 68"/>
                        <a:gd name="T29" fmla="*/ 126 h 153"/>
                        <a:gd name="T30" fmla="*/ 9 w 68"/>
                        <a:gd name="T31" fmla="*/ 114 h 153"/>
                        <a:gd name="T32" fmla="*/ 0 w 68"/>
                        <a:gd name="T33" fmla="*/ 102 h 153"/>
                        <a:gd name="T34" fmla="*/ 5 w 68"/>
                        <a:gd name="T35" fmla="*/ 82 h 1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
                        <a:gd name="T55" fmla="*/ 0 h 153"/>
                        <a:gd name="T56" fmla="*/ 68 w 68"/>
                        <a:gd name="T57" fmla="*/ 153 h 1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 h="153">
                          <a:moveTo>
                            <a:pt x="18" y="115"/>
                          </a:moveTo>
                          <a:cubicBezTo>
                            <a:pt x="14" y="112"/>
                            <a:pt x="9" y="111"/>
                            <a:pt x="5" y="108"/>
                          </a:cubicBezTo>
                          <a:cubicBezTo>
                            <a:pt x="5" y="96"/>
                            <a:pt x="1" y="75"/>
                            <a:pt x="17" y="72"/>
                          </a:cubicBezTo>
                          <a:cubicBezTo>
                            <a:pt x="18" y="64"/>
                            <a:pt x="17" y="61"/>
                            <a:pt x="24" y="58"/>
                          </a:cubicBezTo>
                          <a:cubicBezTo>
                            <a:pt x="28" y="50"/>
                            <a:pt x="26" y="43"/>
                            <a:pt x="21" y="36"/>
                          </a:cubicBezTo>
                          <a:cubicBezTo>
                            <a:pt x="23" y="23"/>
                            <a:pt x="27" y="22"/>
                            <a:pt x="38" y="16"/>
                          </a:cubicBezTo>
                          <a:cubicBezTo>
                            <a:pt x="43" y="9"/>
                            <a:pt x="42" y="5"/>
                            <a:pt x="50" y="0"/>
                          </a:cubicBezTo>
                          <a:cubicBezTo>
                            <a:pt x="55" y="4"/>
                            <a:pt x="58" y="6"/>
                            <a:pt x="65" y="7"/>
                          </a:cubicBezTo>
                          <a:cubicBezTo>
                            <a:pt x="67" y="15"/>
                            <a:pt x="68" y="20"/>
                            <a:pt x="60" y="25"/>
                          </a:cubicBezTo>
                          <a:cubicBezTo>
                            <a:pt x="59" y="58"/>
                            <a:pt x="60" y="61"/>
                            <a:pt x="51" y="84"/>
                          </a:cubicBezTo>
                          <a:cubicBezTo>
                            <a:pt x="50" y="90"/>
                            <a:pt x="49" y="95"/>
                            <a:pt x="45" y="100"/>
                          </a:cubicBezTo>
                          <a:cubicBezTo>
                            <a:pt x="43" y="110"/>
                            <a:pt x="42" y="112"/>
                            <a:pt x="33" y="117"/>
                          </a:cubicBezTo>
                          <a:cubicBezTo>
                            <a:pt x="39" y="128"/>
                            <a:pt x="36" y="137"/>
                            <a:pt x="35" y="151"/>
                          </a:cubicBezTo>
                          <a:cubicBezTo>
                            <a:pt x="16" y="150"/>
                            <a:pt x="18" y="153"/>
                            <a:pt x="12" y="141"/>
                          </a:cubicBezTo>
                          <a:cubicBezTo>
                            <a:pt x="15" y="136"/>
                            <a:pt x="18" y="132"/>
                            <a:pt x="20" y="126"/>
                          </a:cubicBezTo>
                          <a:cubicBezTo>
                            <a:pt x="18" y="117"/>
                            <a:pt x="18" y="116"/>
                            <a:pt x="9" y="114"/>
                          </a:cubicBezTo>
                          <a:cubicBezTo>
                            <a:pt x="4" y="111"/>
                            <a:pt x="3" y="107"/>
                            <a:pt x="0" y="102"/>
                          </a:cubicBezTo>
                          <a:cubicBezTo>
                            <a:pt x="1" y="95"/>
                            <a:pt x="1" y="88"/>
                            <a:pt x="5" y="82"/>
                          </a:cubicBezTo>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sp>
                  <p:nvSpPr>
                    <p:cNvPr id="257" name="Freeform 28"/>
                    <p:cNvSpPr>
                      <a:spLocks/>
                    </p:cNvSpPr>
                    <p:nvPr/>
                  </p:nvSpPr>
                  <p:spPr bwMode="auto">
                    <a:xfrm>
                      <a:off x="2962" y="1951"/>
                      <a:ext cx="38" cy="41"/>
                    </a:xfrm>
                    <a:custGeom>
                      <a:avLst/>
                      <a:gdLst>
                        <a:gd name="T0" fmla="*/ 25 w 38"/>
                        <a:gd name="T1" fmla="*/ 5 h 41"/>
                        <a:gd name="T2" fmla="*/ 10 w 38"/>
                        <a:gd name="T3" fmla="*/ 4 h 41"/>
                        <a:gd name="T4" fmla="*/ 10 w 38"/>
                        <a:gd name="T5" fmla="*/ 28 h 41"/>
                        <a:gd name="T6" fmla="*/ 17 w 38"/>
                        <a:gd name="T7" fmla="*/ 41 h 41"/>
                        <a:gd name="T8" fmla="*/ 17 w 38"/>
                        <a:gd name="T9" fmla="*/ 23 h 41"/>
                        <a:gd name="T10" fmla="*/ 25 w 38"/>
                        <a:gd name="T11" fmla="*/ 10 h 41"/>
                        <a:gd name="T12" fmla="*/ 25 w 38"/>
                        <a:gd name="T13" fmla="*/ 5 h 41"/>
                        <a:gd name="T14" fmla="*/ 0 60000 65536"/>
                        <a:gd name="T15" fmla="*/ 0 60000 65536"/>
                        <a:gd name="T16" fmla="*/ 0 60000 65536"/>
                        <a:gd name="T17" fmla="*/ 0 60000 65536"/>
                        <a:gd name="T18" fmla="*/ 0 60000 65536"/>
                        <a:gd name="T19" fmla="*/ 0 60000 65536"/>
                        <a:gd name="T20" fmla="*/ 0 60000 65536"/>
                        <a:gd name="T21" fmla="*/ 0 w 38"/>
                        <a:gd name="T22" fmla="*/ 0 h 41"/>
                        <a:gd name="T23" fmla="*/ 38 w 38"/>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1">
                          <a:moveTo>
                            <a:pt x="25" y="5"/>
                          </a:moveTo>
                          <a:cubicBezTo>
                            <a:pt x="19" y="1"/>
                            <a:pt x="16" y="0"/>
                            <a:pt x="10" y="4"/>
                          </a:cubicBezTo>
                          <a:cubicBezTo>
                            <a:pt x="8" y="15"/>
                            <a:pt x="0" y="22"/>
                            <a:pt x="10" y="28"/>
                          </a:cubicBezTo>
                          <a:cubicBezTo>
                            <a:pt x="11" y="35"/>
                            <a:pt x="12" y="37"/>
                            <a:pt x="17" y="41"/>
                          </a:cubicBezTo>
                          <a:cubicBezTo>
                            <a:pt x="38" y="39"/>
                            <a:pt x="28" y="28"/>
                            <a:pt x="17" y="23"/>
                          </a:cubicBezTo>
                          <a:cubicBezTo>
                            <a:pt x="19" y="18"/>
                            <a:pt x="22" y="14"/>
                            <a:pt x="25" y="10"/>
                          </a:cubicBezTo>
                          <a:cubicBezTo>
                            <a:pt x="23" y="4"/>
                            <a:pt x="21" y="5"/>
                            <a:pt x="25" y="5"/>
                          </a:cubicBezTo>
                          <a:close/>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sp>
                  <p:nvSpPr>
                    <p:cNvPr id="258" name="Freeform 29"/>
                    <p:cNvSpPr>
                      <a:spLocks/>
                    </p:cNvSpPr>
                    <p:nvPr/>
                  </p:nvSpPr>
                  <p:spPr bwMode="auto">
                    <a:xfrm>
                      <a:off x="3015" y="1979"/>
                      <a:ext cx="89" cy="67"/>
                    </a:xfrm>
                    <a:custGeom>
                      <a:avLst/>
                      <a:gdLst>
                        <a:gd name="T0" fmla="*/ 44 w 89"/>
                        <a:gd name="T1" fmla="*/ 9 h 67"/>
                        <a:gd name="T2" fmla="*/ 0 w 89"/>
                        <a:gd name="T3" fmla="*/ 19 h 67"/>
                        <a:gd name="T4" fmla="*/ 17 w 89"/>
                        <a:gd name="T5" fmla="*/ 33 h 67"/>
                        <a:gd name="T6" fmla="*/ 32 w 89"/>
                        <a:gd name="T7" fmla="*/ 48 h 67"/>
                        <a:gd name="T8" fmla="*/ 42 w 89"/>
                        <a:gd name="T9" fmla="*/ 58 h 67"/>
                        <a:gd name="T10" fmla="*/ 54 w 89"/>
                        <a:gd name="T11" fmla="*/ 67 h 67"/>
                        <a:gd name="T12" fmla="*/ 75 w 89"/>
                        <a:gd name="T13" fmla="*/ 40 h 67"/>
                        <a:gd name="T14" fmla="*/ 66 w 89"/>
                        <a:gd name="T15" fmla="*/ 27 h 67"/>
                        <a:gd name="T16" fmla="*/ 11 w 89"/>
                        <a:gd name="T17" fmla="*/ 9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
                        <a:gd name="T28" fmla="*/ 0 h 67"/>
                        <a:gd name="T29" fmla="*/ 89 w 89"/>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 h="67">
                          <a:moveTo>
                            <a:pt x="44" y="9"/>
                          </a:moveTo>
                          <a:cubicBezTo>
                            <a:pt x="7" y="10"/>
                            <a:pt x="10" y="0"/>
                            <a:pt x="0" y="19"/>
                          </a:cubicBezTo>
                          <a:cubicBezTo>
                            <a:pt x="4" y="28"/>
                            <a:pt x="7" y="31"/>
                            <a:pt x="17" y="33"/>
                          </a:cubicBezTo>
                          <a:cubicBezTo>
                            <a:pt x="23" y="39"/>
                            <a:pt x="24" y="43"/>
                            <a:pt x="32" y="48"/>
                          </a:cubicBezTo>
                          <a:cubicBezTo>
                            <a:pt x="37" y="54"/>
                            <a:pt x="33" y="57"/>
                            <a:pt x="42" y="58"/>
                          </a:cubicBezTo>
                          <a:cubicBezTo>
                            <a:pt x="46" y="64"/>
                            <a:pt x="48" y="63"/>
                            <a:pt x="54" y="67"/>
                          </a:cubicBezTo>
                          <a:cubicBezTo>
                            <a:pt x="89" y="64"/>
                            <a:pt x="50" y="59"/>
                            <a:pt x="75" y="40"/>
                          </a:cubicBezTo>
                          <a:cubicBezTo>
                            <a:pt x="72" y="36"/>
                            <a:pt x="69" y="31"/>
                            <a:pt x="66" y="27"/>
                          </a:cubicBezTo>
                          <a:cubicBezTo>
                            <a:pt x="63" y="2"/>
                            <a:pt x="32" y="9"/>
                            <a:pt x="11" y="9"/>
                          </a:cubicBezTo>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grpSp>
              <p:grpSp>
                <p:nvGrpSpPr>
                  <p:cNvPr id="8" name="Group 37"/>
                  <p:cNvGrpSpPr>
                    <a:grpSpLocks/>
                  </p:cNvGrpSpPr>
                  <p:nvPr/>
                </p:nvGrpSpPr>
                <p:grpSpPr bwMode="auto">
                  <a:xfrm>
                    <a:off x="6642100" y="2386012"/>
                    <a:ext cx="919163" cy="1125538"/>
                    <a:chOff x="2976" y="1487"/>
                    <a:chExt cx="579" cy="709"/>
                  </a:xfrm>
                  <a:grpFill/>
                </p:grpSpPr>
                <p:sp>
                  <p:nvSpPr>
                    <p:cNvPr id="245" name="Freeform 32"/>
                    <p:cNvSpPr>
                      <a:spLocks/>
                    </p:cNvSpPr>
                    <p:nvPr/>
                  </p:nvSpPr>
                  <p:spPr bwMode="auto">
                    <a:xfrm>
                      <a:off x="2976" y="1487"/>
                      <a:ext cx="522" cy="487"/>
                    </a:xfrm>
                    <a:custGeom>
                      <a:avLst/>
                      <a:gdLst>
                        <a:gd name="T0" fmla="*/ 6 w 522"/>
                        <a:gd name="T1" fmla="*/ 77 h 487"/>
                        <a:gd name="T2" fmla="*/ 14 w 522"/>
                        <a:gd name="T3" fmla="*/ 53 h 487"/>
                        <a:gd name="T4" fmla="*/ 64 w 522"/>
                        <a:gd name="T5" fmla="*/ 7 h 487"/>
                        <a:gd name="T6" fmla="*/ 140 w 522"/>
                        <a:gd name="T7" fmla="*/ 21 h 487"/>
                        <a:gd name="T8" fmla="*/ 184 w 522"/>
                        <a:gd name="T9" fmla="*/ 65 h 487"/>
                        <a:gd name="T10" fmla="*/ 203 w 522"/>
                        <a:gd name="T11" fmla="*/ 87 h 487"/>
                        <a:gd name="T12" fmla="*/ 214 w 522"/>
                        <a:gd name="T13" fmla="*/ 111 h 487"/>
                        <a:gd name="T14" fmla="*/ 208 w 522"/>
                        <a:gd name="T15" fmla="*/ 147 h 487"/>
                        <a:gd name="T16" fmla="*/ 246 w 522"/>
                        <a:gd name="T17" fmla="*/ 171 h 487"/>
                        <a:gd name="T18" fmla="*/ 276 w 522"/>
                        <a:gd name="T19" fmla="*/ 151 h 487"/>
                        <a:gd name="T20" fmla="*/ 268 w 522"/>
                        <a:gd name="T21" fmla="*/ 111 h 487"/>
                        <a:gd name="T22" fmla="*/ 256 w 522"/>
                        <a:gd name="T23" fmla="*/ 89 h 487"/>
                        <a:gd name="T24" fmla="*/ 280 w 522"/>
                        <a:gd name="T25" fmla="*/ 67 h 487"/>
                        <a:gd name="T26" fmla="*/ 302 w 522"/>
                        <a:gd name="T27" fmla="*/ 95 h 487"/>
                        <a:gd name="T28" fmla="*/ 322 w 522"/>
                        <a:gd name="T29" fmla="*/ 111 h 487"/>
                        <a:gd name="T30" fmla="*/ 352 w 522"/>
                        <a:gd name="T31" fmla="*/ 121 h 487"/>
                        <a:gd name="T32" fmla="*/ 416 w 522"/>
                        <a:gd name="T33" fmla="*/ 139 h 487"/>
                        <a:gd name="T34" fmla="*/ 456 w 522"/>
                        <a:gd name="T35" fmla="*/ 157 h 487"/>
                        <a:gd name="T36" fmla="*/ 440 w 522"/>
                        <a:gd name="T37" fmla="*/ 167 h 487"/>
                        <a:gd name="T38" fmla="*/ 396 w 522"/>
                        <a:gd name="T39" fmla="*/ 173 h 487"/>
                        <a:gd name="T40" fmla="*/ 342 w 522"/>
                        <a:gd name="T41" fmla="*/ 192 h 487"/>
                        <a:gd name="T42" fmla="*/ 354 w 522"/>
                        <a:gd name="T43" fmla="*/ 215 h 487"/>
                        <a:gd name="T44" fmla="*/ 378 w 522"/>
                        <a:gd name="T45" fmla="*/ 241 h 487"/>
                        <a:gd name="T46" fmla="*/ 398 w 522"/>
                        <a:gd name="T47" fmla="*/ 277 h 487"/>
                        <a:gd name="T48" fmla="*/ 420 w 522"/>
                        <a:gd name="T49" fmla="*/ 280 h 487"/>
                        <a:gd name="T50" fmla="*/ 424 w 522"/>
                        <a:gd name="T51" fmla="*/ 263 h 487"/>
                        <a:gd name="T52" fmla="*/ 466 w 522"/>
                        <a:gd name="T53" fmla="*/ 293 h 487"/>
                        <a:gd name="T54" fmla="*/ 478 w 522"/>
                        <a:gd name="T55" fmla="*/ 309 h 487"/>
                        <a:gd name="T56" fmla="*/ 440 w 522"/>
                        <a:gd name="T57" fmla="*/ 299 h 487"/>
                        <a:gd name="T58" fmla="*/ 402 w 522"/>
                        <a:gd name="T59" fmla="*/ 295 h 487"/>
                        <a:gd name="T60" fmla="*/ 406 w 522"/>
                        <a:gd name="T61" fmla="*/ 349 h 487"/>
                        <a:gd name="T62" fmla="*/ 460 w 522"/>
                        <a:gd name="T63" fmla="*/ 339 h 487"/>
                        <a:gd name="T64" fmla="*/ 498 w 522"/>
                        <a:gd name="T65" fmla="*/ 349 h 487"/>
                        <a:gd name="T66" fmla="*/ 496 w 522"/>
                        <a:gd name="T67" fmla="*/ 371 h 487"/>
                        <a:gd name="T68" fmla="*/ 503 w 522"/>
                        <a:gd name="T69" fmla="*/ 435 h 487"/>
                        <a:gd name="T70" fmla="*/ 496 w 522"/>
                        <a:gd name="T71" fmla="*/ 481 h 487"/>
                        <a:gd name="T72" fmla="*/ 436 w 522"/>
                        <a:gd name="T73" fmla="*/ 467 h 487"/>
                        <a:gd name="T74" fmla="*/ 432 w 522"/>
                        <a:gd name="T75" fmla="*/ 414 h 487"/>
                        <a:gd name="T76" fmla="*/ 465 w 522"/>
                        <a:gd name="T77" fmla="*/ 376 h 487"/>
                        <a:gd name="T78" fmla="*/ 412 w 522"/>
                        <a:gd name="T79" fmla="*/ 389 h 487"/>
                        <a:gd name="T80" fmla="*/ 346 w 522"/>
                        <a:gd name="T81" fmla="*/ 383 h 487"/>
                        <a:gd name="T82" fmla="*/ 305 w 522"/>
                        <a:gd name="T83" fmla="*/ 351 h 487"/>
                        <a:gd name="T84" fmla="*/ 262 w 522"/>
                        <a:gd name="T85" fmla="*/ 337 h 487"/>
                        <a:gd name="T86" fmla="*/ 258 w 522"/>
                        <a:gd name="T87" fmla="*/ 285 h 487"/>
                        <a:gd name="T88" fmla="*/ 220 w 522"/>
                        <a:gd name="T89" fmla="*/ 237 h 487"/>
                        <a:gd name="T90" fmla="*/ 154 w 522"/>
                        <a:gd name="T91" fmla="*/ 201 h 487"/>
                        <a:gd name="T92" fmla="*/ 146 w 522"/>
                        <a:gd name="T93" fmla="*/ 169 h 487"/>
                        <a:gd name="T94" fmla="*/ 80 w 522"/>
                        <a:gd name="T95" fmla="*/ 125 h 487"/>
                        <a:gd name="T96" fmla="*/ 134 w 522"/>
                        <a:gd name="T97" fmla="*/ 89 h 487"/>
                        <a:gd name="T98" fmla="*/ 40 w 522"/>
                        <a:gd name="T99" fmla="*/ 65 h 487"/>
                        <a:gd name="T100" fmla="*/ 20 w 522"/>
                        <a:gd name="T101" fmla="*/ 85 h 4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2"/>
                        <a:gd name="T154" fmla="*/ 0 h 487"/>
                        <a:gd name="T155" fmla="*/ 522 w 522"/>
                        <a:gd name="T156" fmla="*/ 487 h 48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2" h="487">
                          <a:moveTo>
                            <a:pt x="0" y="97"/>
                          </a:moveTo>
                          <a:lnTo>
                            <a:pt x="6" y="77"/>
                          </a:lnTo>
                          <a:lnTo>
                            <a:pt x="18" y="65"/>
                          </a:lnTo>
                          <a:lnTo>
                            <a:pt x="14" y="53"/>
                          </a:lnTo>
                          <a:cubicBezTo>
                            <a:pt x="20" y="39"/>
                            <a:pt x="25" y="24"/>
                            <a:pt x="40" y="19"/>
                          </a:cubicBezTo>
                          <a:cubicBezTo>
                            <a:pt x="46" y="9"/>
                            <a:pt x="55" y="13"/>
                            <a:pt x="64" y="7"/>
                          </a:cubicBezTo>
                          <a:cubicBezTo>
                            <a:pt x="92" y="10"/>
                            <a:pt x="86" y="13"/>
                            <a:pt x="120" y="11"/>
                          </a:cubicBezTo>
                          <a:cubicBezTo>
                            <a:pt x="136" y="0"/>
                            <a:pt x="126" y="16"/>
                            <a:pt x="140" y="21"/>
                          </a:cubicBezTo>
                          <a:cubicBezTo>
                            <a:pt x="151" y="25"/>
                            <a:pt x="144" y="23"/>
                            <a:pt x="162" y="25"/>
                          </a:cubicBezTo>
                          <a:cubicBezTo>
                            <a:pt x="177" y="35"/>
                            <a:pt x="172" y="53"/>
                            <a:pt x="184" y="65"/>
                          </a:cubicBezTo>
                          <a:cubicBezTo>
                            <a:pt x="189" y="70"/>
                            <a:pt x="196" y="71"/>
                            <a:pt x="202" y="73"/>
                          </a:cubicBezTo>
                          <a:cubicBezTo>
                            <a:pt x="204" y="74"/>
                            <a:pt x="203" y="87"/>
                            <a:pt x="203" y="87"/>
                          </a:cubicBezTo>
                          <a:cubicBezTo>
                            <a:pt x="204" y="95"/>
                            <a:pt x="209" y="91"/>
                            <a:pt x="210" y="99"/>
                          </a:cubicBezTo>
                          <a:cubicBezTo>
                            <a:pt x="211" y="103"/>
                            <a:pt x="214" y="111"/>
                            <a:pt x="214" y="111"/>
                          </a:cubicBezTo>
                          <a:lnTo>
                            <a:pt x="214" y="123"/>
                          </a:lnTo>
                          <a:lnTo>
                            <a:pt x="208" y="147"/>
                          </a:lnTo>
                          <a:lnTo>
                            <a:pt x="216" y="165"/>
                          </a:lnTo>
                          <a:lnTo>
                            <a:pt x="246" y="171"/>
                          </a:lnTo>
                          <a:lnTo>
                            <a:pt x="264" y="161"/>
                          </a:lnTo>
                          <a:lnTo>
                            <a:pt x="276" y="151"/>
                          </a:lnTo>
                          <a:lnTo>
                            <a:pt x="278" y="127"/>
                          </a:lnTo>
                          <a:lnTo>
                            <a:pt x="268" y="111"/>
                          </a:lnTo>
                          <a:lnTo>
                            <a:pt x="256" y="103"/>
                          </a:lnTo>
                          <a:lnTo>
                            <a:pt x="256" y="89"/>
                          </a:lnTo>
                          <a:lnTo>
                            <a:pt x="274" y="79"/>
                          </a:lnTo>
                          <a:lnTo>
                            <a:pt x="280" y="67"/>
                          </a:lnTo>
                          <a:lnTo>
                            <a:pt x="302" y="81"/>
                          </a:lnTo>
                          <a:lnTo>
                            <a:pt x="302" y="95"/>
                          </a:lnTo>
                          <a:lnTo>
                            <a:pt x="308" y="109"/>
                          </a:lnTo>
                          <a:lnTo>
                            <a:pt x="322" y="111"/>
                          </a:lnTo>
                          <a:lnTo>
                            <a:pt x="340" y="111"/>
                          </a:lnTo>
                          <a:lnTo>
                            <a:pt x="352" y="121"/>
                          </a:lnTo>
                          <a:lnTo>
                            <a:pt x="380" y="127"/>
                          </a:lnTo>
                          <a:lnTo>
                            <a:pt x="416" y="139"/>
                          </a:lnTo>
                          <a:lnTo>
                            <a:pt x="442" y="149"/>
                          </a:lnTo>
                          <a:lnTo>
                            <a:pt x="456" y="157"/>
                          </a:lnTo>
                          <a:lnTo>
                            <a:pt x="458" y="171"/>
                          </a:lnTo>
                          <a:lnTo>
                            <a:pt x="440" y="167"/>
                          </a:lnTo>
                          <a:lnTo>
                            <a:pt x="414" y="173"/>
                          </a:lnTo>
                          <a:lnTo>
                            <a:pt x="396" y="173"/>
                          </a:lnTo>
                          <a:lnTo>
                            <a:pt x="350" y="169"/>
                          </a:lnTo>
                          <a:lnTo>
                            <a:pt x="342" y="192"/>
                          </a:lnTo>
                          <a:lnTo>
                            <a:pt x="338" y="208"/>
                          </a:lnTo>
                          <a:lnTo>
                            <a:pt x="354" y="215"/>
                          </a:lnTo>
                          <a:lnTo>
                            <a:pt x="362" y="231"/>
                          </a:lnTo>
                          <a:lnTo>
                            <a:pt x="378" y="241"/>
                          </a:lnTo>
                          <a:lnTo>
                            <a:pt x="394" y="261"/>
                          </a:lnTo>
                          <a:lnTo>
                            <a:pt x="398" y="277"/>
                          </a:lnTo>
                          <a:lnTo>
                            <a:pt x="414" y="285"/>
                          </a:lnTo>
                          <a:lnTo>
                            <a:pt x="420" y="280"/>
                          </a:lnTo>
                          <a:lnTo>
                            <a:pt x="404" y="261"/>
                          </a:lnTo>
                          <a:lnTo>
                            <a:pt x="424" y="263"/>
                          </a:lnTo>
                          <a:lnTo>
                            <a:pt x="438" y="273"/>
                          </a:lnTo>
                          <a:lnTo>
                            <a:pt x="466" y="293"/>
                          </a:lnTo>
                          <a:lnTo>
                            <a:pt x="484" y="289"/>
                          </a:lnTo>
                          <a:lnTo>
                            <a:pt x="478" y="309"/>
                          </a:lnTo>
                          <a:lnTo>
                            <a:pt x="458" y="299"/>
                          </a:lnTo>
                          <a:lnTo>
                            <a:pt x="440" y="299"/>
                          </a:lnTo>
                          <a:lnTo>
                            <a:pt x="422" y="299"/>
                          </a:lnTo>
                          <a:lnTo>
                            <a:pt x="402" y="295"/>
                          </a:lnTo>
                          <a:lnTo>
                            <a:pt x="398" y="317"/>
                          </a:lnTo>
                          <a:cubicBezTo>
                            <a:pt x="400" y="329"/>
                            <a:pt x="404" y="336"/>
                            <a:pt x="406" y="349"/>
                          </a:cubicBezTo>
                          <a:cubicBezTo>
                            <a:pt x="417" y="346"/>
                            <a:pt x="416" y="338"/>
                            <a:pt x="426" y="331"/>
                          </a:cubicBezTo>
                          <a:cubicBezTo>
                            <a:pt x="441" y="333"/>
                            <a:pt x="446" y="336"/>
                            <a:pt x="460" y="339"/>
                          </a:cubicBezTo>
                          <a:cubicBezTo>
                            <a:pt x="466" y="349"/>
                            <a:pt x="473" y="350"/>
                            <a:pt x="484" y="353"/>
                          </a:cubicBezTo>
                          <a:cubicBezTo>
                            <a:pt x="494" y="360"/>
                            <a:pt x="488" y="352"/>
                            <a:pt x="498" y="349"/>
                          </a:cubicBezTo>
                          <a:cubicBezTo>
                            <a:pt x="502" y="350"/>
                            <a:pt x="508" y="348"/>
                            <a:pt x="510" y="351"/>
                          </a:cubicBezTo>
                          <a:cubicBezTo>
                            <a:pt x="522" y="370"/>
                            <a:pt x="498" y="364"/>
                            <a:pt x="496" y="371"/>
                          </a:cubicBezTo>
                          <a:cubicBezTo>
                            <a:pt x="494" y="377"/>
                            <a:pt x="496" y="383"/>
                            <a:pt x="496" y="389"/>
                          </a:cubicBezTo>
                          <a:cubicBezTo>
                            <a:pt x="498" y="400"/>
                            <a:pt x="505" y="423"/>
                            <a:pt x="503" y="435"/>
                          </a:cubicBezTo>
                          <a:cubicBezTo>
                            <a:pt x="501" y="447"/>
                            <a:pt x="487" y="455"/>
                            <a:pt x="486" y="463"/>
                          </a:cubicBezTo>
                          <a:cubicBezTo>
                            <a:pt x="489" y="472"/>
                            <a:pt x="487" y="478"/>
                            <a:pt x="496" y="481"/>
                          </a:cubicBezTo>
                          <a:cubicBezTo>
                            <a:pt x="484" y="485"/>
                            <a:pt x="471" y="487"/>
                            <a:pt x="458" y="483"/>
                          </a:cubicBezTo>
                          <a:cubicBezTo>
                            <a:pt x="449" y="469"/>
                            <a:pt x="451" y="471"/>
                            <a:pt x="436" y="467"/>
                          </a:cubicBezTo>
                          <a:cubicBezTo>
                            <a:pt x="425" y="460"/>
                            <a:pt x="440" y="448"/>
                            <a:pt x="429" y="444"/>
                          </a:cubicBezTo>
                          <a:cubicBezTo>
                            <a:pt x="417" y="426"/>
                            <a:pt x="411" y="417"/>
                            <a:pt x="432" y="414"/>
                          </a:cubicBezTo>
                          <a:cubicBezTo>
                            <a:pt x="436" y="401"/>
                            <a:pt x="460" y="400"/>
                            <a:pt x="472" y="399"/>
                          </a:cubicBezTo>
                          <a:cubicBezTo>
                            <a:pt x="476" y="387"/>
                            <a:pt x="476" y="379"/>
                            <a:pt x="465" y="376"/>
                          </a:cubicBezTo>
                          <a:cubicBezTo>
                            <a:pt x="460" y="362"/>
                            <a:pt x="453" y="369"/>
                            <a:pt x="436" y="371"/>
                          </a:cubicBezTo>
                          <a:cubicBezTo>
                            <a:pt x="415" y="385"/>
                            <a:pt x="445" y="385"/>
                            <a:pt x="412" y="389"/>
                          </a:cubicBezTo>
                          <a:cubicBezTo>
                            <a:pt x="397" y="399"/>
                            <a:pt x="375" y="394"/>
                            <a:pt x="358" y="393"/>
                          </a:cubicBezTo>
                          <a:cubicBezTo>
                            <a:pt x="354" y="390"/>
                            <a:pt x="351" y="386"/>
                            <a:pt x="346" y="383"/>
                          </a:cubicBezTo>
                          <a:cubicBezTo>
                            <a:pt x="342" y="381"/>
                            <a:pt x="334" y="379"/>
                            <a:pt x="334" y="379"/>
                          </a:cubicBezTo>
                          <a:cubicBezTo>
                            <a:pt x="327" y="375"/>
                            <a:pt x="314" y="354"/>
                            <a:pt x="305" y="351"/>
                          </a:cubicBezTo>
                          <a:cubicBezTo>
                            <a:pt x="296" y="348"/>
                            <a:pt x="285" y="361"/>
                            <a:pt x="278" y="359"/>
                          </a:cubicBezTo>
                          <a:cubicBezTo>
                            <a:pt x="275" y="349"/>
                            <a:pt x="270" y="343"/>
                            <a:pt x="262" y="337"/>
                          </a:cubicBezTo>
                          <a:cubicBezTo>
                            <a:pt x="277" y="332"/>
                            <a:pt x="272" y="318"/>
                            <a:pt x="276" y="305"/>
                          </a:cubicBezTo>
                          <a:cubicBezTo>
                            <a:pt x="273" y="297"/>
                            <a:pt x="264" y="293"/>
                            <a:pt x="258" y="285"/>
                          </a:cubicBezTo>
                          <a:cubicBezTo>
                            <a:pt x="256" y="267"/>
                            <a:pt x="256" y="255"/>
                            <a:pt x="238" y="249"/>
                          </a:cubicBezTo>
                          <a:cubicBezTo>
                            <a:pt x="233" y="241"/>
                            <a:pt x="229" y="239"/>
                            <a:pt x="220" y="237"/>
                          </a:cubicBezTo>
                          <a:cubicBezTo>
                            <a:pt x="208" y="229"/>
                            <a:pt x="198" y="223"/>
                            <a:pt x="184" y="221"/>
                          </a:cubicBezTo>
                          <a:cubicBezTo>
                            <a:pt x="175" y="212"/>
                            <a:pt x="164" y="208"/>
                            <a:pt x="154" y="201"/>
                          </a:cubicBezTo>
                          <a:cubicBezTo>
                            <a:pt x="151" y="193"/>
                            <a:pt x="162" y="183"/>
                            <a:pt x="155" y="178"/>
                          </a:cubicBezTo>
                          <a:cubicBezTo>
                            <a:pt x="148" y="168"/>
                            <a:pt x="143" y="179"/>
                            <a:pt x="146" y="169"/>
                          </a:cubicBezTo>
                          <a:cubicBezTo>
                            <a:pt x="141" y="148"/>
                            <a:pt x="117" y="138"/>
                            <a:pt x="98" y="135"/>
                          </a:cubicBezTo>
                          <a:cubicBezTo>
                            <a:pt x="93" y="121"/>
                            <a:pt x="90" y="128"/>
                            <a:pt x="80" y="125"/>
                          </a:cubicBezTo>
                          <a:cubicBezTo>
                            <a:pt x="76" y="112"/>
                            <a:pt x="79" y="116"/>
                            <a:pt x="74" y="111"/>
                          </a:cubicBezTo>
                          <a:lnTo>
                            <a:pt x="134" y="89"/>
                          </a:lnTo>
                          <a:lnTo>
                            <a:pt x="56" y="59"/>
                          </a:lnTo>
                          <a:lnTo>
                            <a:pt x="40" y="65"/>
                          </a:lnTo>
                          <a:lnTo>
                            <a:pt x="30" y="79"/>
                          </a:lnTo>
                          <a:lnTo>
                            <a:pt x="20" y="85"/>
                          </a:lnTo>
                          <a:lnTo>
                            <a:pt x="0" y="81"/>
                          </a:lnTo>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sp>
                  <p:nvSpPr>
                    <p:cNvPr id="246" name="Freeform 33"/>
                    <p:cNvSpPr>
                      <a:spLocks/>
                    </p:cNvSpPr>
                    <p:nvPr/>
                  </p:nvSpPr>
                  <p:spPr bwMode="auto">
                    <a:xfrm>
                      <a:off x="3450" y="1552"/>
                      <a:ext cx="105" cy="158"/>
                    </a:xfrm>
                    <a:custGeom>
                      <a:avLst/>
                      <a:gdLst>
                        <a:gd name="T0" fmla="*/ 44 w 105"/>
                        <a:gd name="T1" fmla="*/ 158 h 158"/>
                        <a:gd name="T2" fmla="*/ 34 w 105"/>
                        <a:gd name="T3" fmla="*/ 154 h 158"/>
                        <a:gd name="T4" fmla="*/ 36 w 105"/>
                        <a:gd name="T5" fmla="*/ 148 h 158"/>
                        <a:gd name="T6" fmla="*/ 14 w 105"/>
                        <a:gd name="T7" fmla="*/ 144 h 158"/>
                        <a:gd name="T8" fmla="*/ 0 w 105"/>
                        <a:gd name="T9" fmla="*/ 128 h 158"/>
                        <a:gd name="T10" fmla="*/ 16 w 105"/>
                        <a:gd name="T11" fmla="*/ 112 h 158"/>
                        <a:gd name="T12" fmla="*/ 24 w 105"/>
                        <a:gd name="T13" fmla="*/ 84 h 158"/>
                        <a:gd name="T14" fmla="*/ 30 w 105"/>
                        <a:gd name="T15" fmla="*/ 64 h 158"/>
                        <a:gd name="T16" fmla="*/ 28 w 105"/>
                        <a:gd name="T17" fmla="*/ 34 h 158"/>
                        <a:gd name="T18" fmla="*/ 24 w 105"/>
                        <a:gd name="T19" fmla="*/ 22 h 158"/>
                        <a:gd name="T20" fmla="*/ 34 w 105"/>
                        <a:gd name="T21" fmla="*/ 12 h 158"/>
                        <a:gd name="T22" fmla="*/ 38 w 105"/>
                        <a:gd name="T23" fmla="*/ 0 h 158"/>
                        <a:gd name="T24" fmla="*/ 58 w 105"/>
                        <a:gd name="T25" fmla="*/ 18 h 158"/>
                        <a:gd name="T26" fmla="*/ 86 w 105"/>
                        <a:gd name="T27" fmla="*/ 46 h 158"/>
                        <a:gd name="T28" fmla="*/ 98 w 105"/>
                        <a:gd name="T29" fmla="*/ 58 h 158"/>
                        <a:gd name="T30" fmla="*/ 95 w 105"/>
                        <a:gd name="T31" fmla="*/ 59 h 158"/>
                        <a:gd name="T32" fmla="*/ 104 w 105"/>
                        <a:gd name="T33" fmla="*/ 83 h 158"/>
                        <a:gd name="T34" fmla="*/ 102 w 105"/>
                        <a:gd name="T35" fmla="*/ 90 h 158"/>
                        <a:gd name="T36" fmla="*/ 95 w 105"/>
                        <a:gd name="T37" fmla="*/ 106 h 158"/>
                        <a:gd name="T38" fmla="*/ 98 w 105"/>
                        <a:gd name="T39" fmla="*/ 118 h 158"/>
                        <a:gd name="T40" fmla="*/ 80 w 105"/>
                        <a:gd name="T41" fmla="*/ 124 h 158"/>
                        <a:gd name="T42" fmla="*/ 62 w 105"/>
                        <a:gd name="T43" fmla="*/ 140 h 158"/>
                        <a:gd name="T44" fmla="*/ 44 w 105"/>
                        <a:gd name="T45" fmla="*/ 158 h 1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5"/>
                        <a:gd name="T70" fmla="*/ 0 h 158"/>
                        <a:gd name="T71" fmla="*/ 105 w 105"/>
                        <a:gd name="T72" fmla="*/ 158 h 1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5" h="158">
                          <a:moveTo>
                            <a:pt x="44" y="158"/>
                          </a:moveTo>
                          <a:cubicBezTo>
                            <a:pt x="41" y="157"/>
                            <a:pt x="36" y="157"/>
                            <a:pt x="34" y="154"/>
                          </a:cubicBezTo>
                          <a:cubicBezTo>
                            <a:pt x="33" y="152"/>
                            <a:pt x="37" y="150"/>
                            <a:pt x="36" y="148"/>
                          </a:cubicBezTo>
                          <a:cubicBezTo>
                            <a:pt x="32" y="142"/>
                            <a:pt x="21" y="145"/>
                            <a:pt x="14" y="144"/>
                          </a:cubicBezTo>
                          <a:cubicBezTo>
                            <a:pt x="8" y="140"/>
                            <a:pt x="0" y="128"/>
                            <a:pt x="0" y="128"/>
                          </a:cubicBezTo>
                          <a:cubicBezTo>
                            <a:pt x="2" y="116"/>
                            <a:pt x="5" y="116"/>
                            <a:pt x="16" y="112"/>
                          </a:cubicBezTo>
                          <a:cubicBezTo>
                            <a:pt x="23" y="102"/>
                            <a:pt x="22" y="97"/>
                            <a:pt x="24" y="84"/>
                          </a:cubicBezTo>
                          <a:cubicBezTo>
                            <a:pt x="25" y="77"/>
                            <a:pt x="30" y="64"/>
                            <a:pt x="30" y="64"/>
                          </a:cubicBezTo>
                          <a:cubicBezTo>
                            <a:pt x="29" y="54"/>
                            <a:pt x="29" y="44"/>
                            <a:pt x="28" y="34"/>
                          </a:cubicBezTo>
                          <a:cubicBezTo>
                            <a:pt x="27" y="30"/>
                            <a:pt x="24" y="22"/>
                            <a:pt x="24" y="22"/>
                          </a:cubicBezTo>
                          <a:cubicBezTo>
                            <a:pt x="27" y="18"/>
                            <a:pt x="32" y="16"/>
                            <a:pt x="34" y="12"/>
                          </a:cubicBezTo>
                          <a:cubicBezTo>
                            <a:pt x="36" y="8"/>
                            <a:pt x="38" y="0"/>
                            <a:pt x="38" y="0"/>
                          </a:cubicBezTo>
                          <a:cubicBezTo>
                            <a:pt x="46" y="6"/>
                            <a:pt x="53" y="10"/>
                            <a:pt x="58" y="18"/>
                          </a:cubicBezTo>
                          <a:cubicBezTo>
                            <a:pt x="62" y="40"/>
                            <a:pt x="66" y="39"/>
                            <a:pt x="86" y="46"/>
                          </a:cubicBezTo>
                          <a:cubicBezTo>
                            <a:pt x="89" y="60"/>
                            <a:pt x="84" y="54"/>
                            <a:pt x="98" y="58"/>
                          </a:cubicBezTo>
                          <a:cubicBezTo>
                            <a:pt x="104" y="60"/>
                            <a:pt x="95" y="59"/>
                            <a:pt x="95" y="59"/>
                          </a:cubicBezTo>
                          <a:cubicBezTo>
                            <a:pt x="97" y="64"/>
                            <a:pt x="103" y="78"/>
                            <a:pt x="104" y="83"/>
                          </a:cubicBezTo>
                          <a:cubicBezTo>
                            <a:pt x="105" y="88"/>
                            <a:pt x="104" y="86"/>
                            <a:pt x="102" y="90"/>
                          </a:cubicBezTo>
                          <a:cubicBezTo>
                            <a:pt x="102" y="94"/>
                            <a:pt x="96" y="101"/>
                            <a:pt x="95" y="106"/>
                          </a:cubicBezTo>
                          <a:cubicBezTo>
                            <a:pt x="94" y="111"/>
                            <a:pt x="100" y="115"/>
                            <a:pt x="98" y="118"/>
                          </a:cubicBezTo>
                          <a:cubicBezTo>
                            <a:pt x="94" y="122"/>
                            <a:pt x="80" y="124"/>
                            <a:pt x="80" y="124"/>
                          </a:cubicBezTo>
                          <a:cubicBezTo>
                            <a:pt x="79" y="142"/>
                            <a:pt x="79" y="146"/>
                            <a:pt x="62" y="140"/>
                          </a:cubicBezTo>
                          <a:cubicBezTo>
                            <a:pt x="54" y="141"/>
                            <a:pt x="44" y="146"/>
                            <a:pt x="44" y="158"/>
                          </a:cubicBezTo>
                          <a:close/>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sp>
                  <p:nvSpPr>
                    <p:cNvPr id="247" name="Freeform 34"/>
                    <p:cNvSpPr>
                      <a:spLocks/>
                    </p:cNvSpPr>
                    <p:nvPr/>
                  </p:nvSpPr>
                  <p:spPr bwMode="auto">
                    <a:xfrm>
                      <a:off x="3208" y="1966"/>
                      <a:ext cx="255" cy="230"/>
                    </a:xfrm>
                    <a:custGeom>
                      <a:avLst/>
                      <a:gdLst>
                        <a:gd name="T0" fmla="*/ 238 w 255"/>
                        <a:gd name="T1" fmla="*/ 220 h 230"/>
                        <a:gd name="T2" fmla="*/ 188 w 255"/>
                        <a:gd name="T3" fmla="*/ 184 h 230"/>
                        <a:gd name="T4" fmla="*/ 154 w 255"/>
                        <a:gd name="T5" fmla="*/ 174 h 230"/>
                        <a:gd name="T6" fmla="*/ 150 w 255"/>
                        <a:gd name="T7" fmla="*/ 156 h 230"/>
                        <a:gd name="T8" fmla="*/ 136 w 255"/>
                        <a:gd name="T9" fmla="*/ 143 h 230"/>
                        <a:gd name="T10" fmla="*/ 118 w 255"/>
                        <a:gd name="T11" fmla="*/ 118 h 230"/>
                        <a:gd name="T12" fmla="*/ 107 w 255"/>
                        <a:gd name="T13" fmla="*/ 104 h 230"/>
                        <a:gd name="T14" fmla="*/ 74 w 255"/>
                        <a:gd name="T15" fmla="*/ 100 h 230"/>
                        <a:gd name="T16" fmla="*/ 60 w 255"/>
                        <a:gd name="T17" fmla="*/ 114 h 230"/>
                        <a:gd name="T18" fmla="*/ 30 w 255"/>
                        <a:gd name="T19" fmla="*/ 146 h 230"/>
                        <a:gd name="T20" fmla="*/ 8 w 255"/>
                        <a:gd name="T21" fmla="*/ 180 h 230"/>
                        <a:gd name="T22" fmla="*/ 13 w 255"/>
                        <a:gd name="T23" fmla="*/ 142 h 230"/>
                        <a:gd name="T24" fmla="*/ 32 w 255"/>
                        <a:gd name="T25" fmla="*/ 122 h 230"/>
                        <a:gd name="T26" fmla="*/ 38 w 255"/>
                        <a:gd name="T27" fmla="*/ 94 h 230"/>
                        <a:gd name="T28" fmla="*/ 32 w 255"/>
                        <a:gd name="T29" fmla="*/ 68 h 230"/>
                        <a:gd name="T30" fmla="*/ 34 w 255"/>
                        <a:gd name="T31" fmla="*/ 35 h 230"/>
                        <a:gd name="T32" fmla="*/ 34 w 255"/>
                        <a:gd name="T33" fmla="*/ 0 h 230"/>
                        <a:gd name="T34" fmla="*/ 52 w 255"/>
                        <a:gd name="T35" fmla="*/ 22 h 230"/>
                        <a:gd name="T36" fmla="*/ 70 w 255"/>
                        <a:gd name="T37" fmla="*/ 14 h 230"/>
                        <a:gd name="T38" fmla="*/ 86 w 255"/>
                        <a:gd name="T39" fmla="*/ 22 h 230"/>
                        <a:gd name="T40" fmla="*/ 113 w 255"/>
                        <a:gd name="T41" fmla="*/ 37 h 230"/>
                        <a:gd name="T42" fmla="*/ 122 w 255"/>
                        <a:gd name="T43" fmla="*/ 47 h 230"/>
                        <a:gd name="T44" fmla="*/ 152 w 255"/>
                        <a:gd name="T45" fmla="*/ 68 h 230"/>
                        <a:gd name="T46" fmla="*/ 156 w 255"/>
                        <a:gd name="T47" fmla="*/ 74 h 230"/>
                        <a:gd name="T48" fmla="*/ 158 w 255"/>
                        <a:gd name="T49" fmla="*/ 90 h 230"/>
                        <a:gd name="T50" fmla="*/ 170 w 255"/>
                        <a:gd name="T51" fmla="*/ 98 h 230"/>
                        <a:gd name="T52" fmla="*/ 210 w 255"/>
                        <a:gd name="T53" fmla="*/ 114 h 230"/>
                        <a:gd name="T54" fmla="*/ 218 w 255"/>
                        <a:gd name="T55" fmla="*/ 124 h 230"/>
                        <a:gd name="T56" fmla="*/ 224 w 255"/>
                        <a:gd name="T57" fmla="*/ 148 h 230"/>
                        <a:gd name="T58" fmla="*/ 236 w 255"/>
                        <a:gd name="T59" fmla="*/ 166 h 230"/>
                        <a:gd name="T60" fmla="*/ 239 w 255"/>
                        <a:gd name="T61" fmla="*/ 185 h 230"/>
                        <a:gd name="T62" fmla="*/ 254 w 255"/>
                        <a:gd name="T63" fmla="*/ 230 h 230"/>
                        <a:gd name="T64" fmla="*/ 238 w 255"/>
                        <a:gd name="T65" fmla="*/ 220 h 2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5"/>
                        <a:gd name="T100" fmla="*/ 0 h 230"/>
                        <a:gd name="T101" fmla="*/ 255 w 255"/>
                        <a:gd name="T102" fmla="*/ 230 h 23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5" h="230">
                          <a:moveTo>
                            <a:pt x="238" y="220"/>
                          </a:moveTo>
                          <a:cubicBezTo>
                            <a:pt x="212" y="184"/>
                            <a:pt x="230" y="188"/>
                            <a:pt x="188" y="184"/>
                          </a:cubicBezTo>
                          <a:cubicBezTo>
                            <a:pt x="181" y="179"/>
                            <a:pt x="162" y="177"/>
                            <a:pt x="154" y="174"/>
                          </a:cubicBezTo>
                          <a:cubicBezTo>
                            <a:pt x="152" y="168"/>
                            <a:pt x="153" y="161"/>
                            <a:pt x="150" y="156"/>
                          </a:cubicBezTo>
                          <a:cubicBezTo>
                            <a:pt x="147" y="150"/>
                            <a:pt x="136" y="143"/>
                            <a:pt x="136" y="143"/>
                          </a:cubicBezTo>
                          <a:cubicBezTo>
                            <a:pt x="132" y="132"/>
                            <a:pt x="122" y="129"/>
                            <a:pt x="118" y="118"/>
                          </a:cubicBezTo>
                          <a:cubicBezTo>
                            <a:pt x="116" y="111"/>
                            <a:pt x="107" y="104"/>
                            <a:pt x="107" y="104"/>
                          </a:cubicBezTo>
                          <a:cubicBezTo>
                            <a:pt x="99" y="92"/>
                            <a:pt x="87" y="96"/>
                            <a:pt x="74" y="100"/>
                          </a:cubicBezTo>
                          <a:cubicBezTo>
                            <a:pt x="65" y="114"/>
                            <a:pt x="71" y="110"/>
                            <a:pt x="60" y="114"/>
                          </a:cubicBezTo>
                          <a:cubicBezTo>
                            <a:pt x="54" y="123"/>
                            <a:pt x="39" y="140"/>
                            <a:pt x="30" y="146"/>
                          </a:cubicBezTo>
                          <a:cubicBezTo>
                            <a:pt x="23" y="156"/>
                            <a:pt x="18" y="177"/>
                            <a:pt x="8" y="180"/>
                          </a:cubicBezTo>
                          <a:cubicBezTo>
                            <a:pt x="0" y="169"/>
                            <a:pt x="12" y="146"/>
                            <a:pt x="13" y="142"/>
                          </a:cubicBezTo>
                          <a:cubicBezTo>
                            <a:pt x="14" y="134"/>
                            <a:pt x="24" y="123"/>
                            <a:pt x="32" y="122"/>
                          </a:cubicBezTo>
                          <a:cubicBezTo>
                            <a:pt x="35" y="113"/>
                            <a:pt x="46" y="100"/>
                            <a:pt x="38" y="94"/>
                          </a:cubicBezTo>
                          <a:cubicBezTo>
                            <a:pt x="26" y="88"/>
                            <a:pt x="19" y="72"/>
                            <a:pt x="32" y="68"/>
                          </a:cubicBezTo>
                          <a:cubicBezTo>
                            <a:pt x="32" y="57"/>
                            <a:pt x="34" y="46"/>
                            <a:pt x="34" y="35"/>
                          </a:cubicBezTo>
                          <a:cubicBezTo>
                            <a:pt x="34" y="24"/>
                            <a:pt x="31" y="2"/>
                            <a:pt x="34" y="0"/>
                          </a:cubicBezTo>
                          <a:cubicBezTo>
                            <a:pt x="53" y="3"/>
                            <a:pt x="49" y="3"/>
                            <a:pt x="52" y="22"/>
                          </a:cubicBezTo>
                          <a:cubicBezTo>
                            <a:pt x="59" y="20"/>
                            <a:pt x="63" y="16"/>
                            <a:pt x="70" y="14"/>
                          </a:cubicBezTo>
                          <a:cubicBezTo>
                            <a:pt x="75" y="15"/>
                            <a:pt x="78" y="19"/>
                            <a:pt x="86" y="22"/>
                          </a:cubicBezTo>
                          <a:cubicBezTo>
                            <a:pt x="93" y="26"/>
                            <a:pt x="107" y="33"/>
                            <a:pt x="113" y="37"/>
                          </a:cubicBezTo>
                          <a:cubicBezTo>
                            <a:pt x="119" y="39"/>
                            <a:pt x="122" y="47"/>
                            <a:pt x="122" y="47"/>
                          </a:cubicBezTo>
                          <a:cubicBezTo>
                            <a:pt x="124" y="61"/>
                            <a:pt x="139" y="64"/>
                            <a:pt x="152" y="68"/>
                          </a:cubicBezTo>
                          <a:cubicBezTo>
                            <a:pt x="153" y="70"/>
                            <a:pt x="155" y="72"/>
                            <a:pt x="156" y="74"/>
                          </a:cubicBezTo>
                          <a:cubicBezTo>
                            <a:pt x="157" y="79"/>
                            <a:pt x="155" y="85"/>
                            <a:pt x="158" y="90"/>
                          </a:cubicBezTo>
                          <a:cubicBezTo>
                            <a:pt x="160" y="94"/>
                            <a:pt x="170" y="98"/>
                            <a:pt x="170" y="98"/>
                          </a:cubicBezTo>
                          <a:cubicBezTo>
                            <a:pt x="191" y="91"/>
                            <a:pt x="194" y="109"/>
                            <a:pt x="210" y="114"/>
                          </a:cubicBezTo>
                          <a:cubicBezTo>
                            <a:pt x="215" y="129"/>
                            <a:pt x="208" y="111"/>
                            <a:pt x="218" y="124"/>
                          </a:cubicBezTo>
                          <a:cubicBezTo>
                            <a:pt x="223" y="130"/>
                            <a:pt x="221" y="141"/>
                            <a:pt x="224" y="148"/>
                          </a:cubicBezTo>
                          <a:cubicBezTo>
                            <a:pt x="227" y="154"/>
                            <a:pt x="234" y="159"/>
                            <a:pt x="236" y="166"/>
                          </a:cubicBezTo>
                          <a:cubicBezTo>
                            <a:pt x="240" y="178"/>
                            <a:pt x="228" y="178"/>
                            <a:pt x="239" y="185"/>
                          </a:cubicBezTo>
                          <a:cubicBezTo>
                            <a:pt x="242" y="201"/>
                            <a:pt x="255" y="213"/>
                            <a:pt x="254" y="230"/>
                          </a:cubicBezTo>
                          <a:cubicBezTo>
                            <a:pt x="247" y="228"/>
                            <a:pt x="232" y="223"/>
                            <a:pt x="238" y="220"/>
                          </a:cubicBezTo>
                          <a:close/>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sp>
                  <p:nvSpPr>
                    <p:cNvPr id="248" name="Freeform 35"/>
                    <p:cNvSpPr>
                      <a:spLocks/>
                    </p:cNvSpPr>
                    <p:nvPr/>
                  </p:nvSpPr>
                  <p:spPr bwMode="auto">
                    <a:xfrm>
                      <a:off x="3150" y="1810"/>
                      <a:ext cx="126" cy="125"/>
                    </a:xfrm>
                    <a:custGeom>
                      <a:avLst/>
                      <a:gdLst>
                        <a:gd name="T0" fmla="*/ 122 w 126"/>
                        <a:gd name="T1" fmla="*/ 120 h 125"/>
                        <a:gd name="T2" fmla="*/ 108 w 126"/>
                        <a:gd name="T3" fmla="*/ 118 h 125"/>
                        <a:gd name="T4" fmla="*/ 90 w 126"/>
                        <a:gd name="T5" fmla="*/ 88 h 125"/>
                        <a:gd name="T6" fmla="*/ 78 w 126"/>
                        <a:gd name="T7" fmla="*/ 80 h 125"/>
                        <a:gd name="T8" fmla="*/ 54 w 126"/>
                        <a:gd name="T9" fmla="*/ 70 h 125"/>
                        <a:gd name="T10" fmla="*/ 6 w 126"/>
                        <a:gd name="T11" fmla="*/ 38 h 125"/>
                        <a:gd name="T12" fmla="*/ 0 w 126"/>
                        <a:gd name="T13" fmla="*/ 20 h 125"/>
                        <a:gd name="T14" fmla="*/ 14 w 126"/>
                        <a:gd name="T15" fmla="*/ 0 h 125"/>
                        <a:gd name="T16" fmla="*/ 30 w 126"/>
                        <a:gd name="T17" fmla="*/ 4 h 125"/>
                        <a:gd name="T18" fmla="*/ 36 w 126"/>
                        <a:gd name="T19" fmla="*/ 22 h 125"/>
                        <a:gd name="T20" fmla="*/ 54 w 126"/>
                        <a:gd name="T21" fmla="*/ 28 h 125"/>
                        <a:gd name="T22" fmla="*/ 84 w 126"/>
                        <a:gd name="T23" fmla="*/ 64 h 125"/>
                        <a:gd name="T24" fmla="*/ 100 w 126"/>
                        <a:gd name="T25" fmla="*/ 80 h 125"/>
                        <a:gd name="T26" fmla="*/ 122 w 126"/>
                        <a:gd name="T27" fmla="*/ 112 h 125"/>
                        <a:gd name="T28" fmla="*/ 122 w 126"/>
                        <a:gd name="T29" fmla="*/ 120 h 1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6"/>
                        <a:gd name="T46" fmla="*/ 0 h 125"/>
                        <a:gd name="T47" fmla="*/ 126 w 126"/>
                        <a:gd name="T48" fmla="*/ 125 h 1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6" h="125">
                          <a:moveTo>
                            <a:pt x="122" y="120"/>
                          </a:moveTo>
                          <a:cubicBezTo>
                            <a:pt x="117" y="119"/>
                            <a:pt x="112" y="121"/>
                            <a:pt x="108" y="118"/>
                          </a:cubicBezTo>
                          <a:cubicBezTo>
                            <a:pt x="97" y="111"/>
                            <a:pt x="101" y="95"/>
                            <a:pt x="90" y="88"/>
                          </a:cubicBezTo>
                          <a:cubicBezTo>
                            <a:pt x="86" y="85"/>
                            <a:pt x="78" y="80"/>
                            <a:pt x="78" y="80"/>
                          </a:cubicBezTo>
                          <a:cubicBezTo>
                            <a:pt x="72" y="71"/>
                            <a:pt x="64" y="73"/>
                            <a:pt x="54" y="70"/>
                          </a:cubicBezTo>
                          <a:cubicBezTo>
                            <a:pt x="39" y="47"/>
                            <a:pt x="32" y="47"/>
                            <a:pt x="6" y="38"/>
                          </a:cubicBezTo>
                          <a:cubicBezTo>
                            <a:pt x="4" y="32"/>
                            <a:pt x="0" y="20"/>
                            <a:pt x="0" y="20"/>
                          </a:cubicBezTo>
                          <a:cubicBezTo>
                            <a:pt x="3" y="2"/>
                            <a:pt x="2" y="8"/>
                            <a:pt x="14" y="0"/>
                          </a:cubicBezTo>
                          <a:cubicBezTo>
                            <a:pt x="19" y="2"/>
                            <a:pt x="26" y="0"/>
                            <a:pt x="30" y="4"/>
                          </a:cubicBezTo>
                          <a:cubicBezTo>
                            <a:pt x="37" y="12"/>
                            <a:pt x="27" y="16"/>
                            <a:pt x="36" y="22"/>
                          </a:cubicBezTo>
                          <a:cubicBezTo>
                            <a:pt x="41" y="25"/>
                            <a:pt x="54" y="28"/>
                            <a:pt x="54" y="28"/>
                          </a:cubicBezTo>
                          <a:cubicBezTo>
                            <a:pt x="74" y="57"/>
                            <a:pt x="42" y="59"/>
                            <a:pt x="84" y="64"/>
                          </a:cubicBezTo>
                          <a:cubicBezTo>
                            <a:pt x="91" y="69"/>
                            <a:pt x="94" y="74"/>
                            <a:pt x="100" y="80"/>
                          </a:cubicBezTo>
                          <a:cubicBezTo>
                            <a:pt x="103" y="97"/>
                            <a:pt x="108" y="102"/>
                            <a:pt x="122" y="112"/>
                          </a:cubicBezTo>
                          <a:cubicBezTo>
                            <a:pt x="126" y="123"/>
                            <a:pt x="113" y="125"/>
                            <a:pt x="122" y="120"/>
                          </a:cubicBezTo>
                          <a:close/>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sp>
                  <p:nvSpPr>
                    <p:cNvPr id="249" name="Freeform 36"/>
                    <p:cNvSpPr>
                      <a:spLocks/>
                    </p:cNvSpPr>
                    <p:nvPr/>
                  </p:nvSpPr>
                  <p:spPr bwMode="auto">
                    <a:xfrm>
                      <a:off x="3318" y="1932"/>
                      <a:ext cx="64" cy="108"/>
                    </a:xfrm>
                    <a:custGeom>
                      <a:avLst/>
                      <a:gdLst>
                        <a:gd name="T0" fmla="*/ 62 w 64"/>
                        <a:gd name="T1" fmla="*/ 98 h 108"/>
                        <a:gd name="T2" fmla="*/ 48 w 64"/>
                        <a:gd name="T3" fmla="*/ 82 h 108"/>
                        <a:gd name="T4" fmla="*/ 40 w 64"/>
                        <a:gd name="T5" fmla="*/ 72 h 108"/>
                        <a:gd name="T6" fmla="*/ 24 w 64"/>
                        <a:gd name="T7" fmla="*/ 50 h 108"/>
                        <a:gd name="T8" fmla="*/ 12 w 64"/>
                        <a:gd name="T9" fmla="*/ 30 h 108"/>
                        <a:gd name="T10" fmla="*/ 18 w 64"/>
                        <a:gd name="T11" fmla="*/ 4 h 108"/>
                        <a:gd name="T12" fmla="*/ 32 w 64"/>
                        <a:gd name="T13" fmla="*/ 14 h 108"/>
                        <a:gd name="T14" fmla="*/ 44 w 64"/>
                        <a:gd name="T15" fmla="*/ 18 h 108"/>
                        <a:gd name="T16" fmla="*/ 48 w 64"/>
                        <a:gd name="T17" fmla="*/ 34 h 108"/>
                        <a:gd name="T18" fmla="*/ 52 w 64"/>
                        <a:gd name="T19" fmla="*/ 46 h 108"/>
                        <a:gd name="T20" fmla="*/ 64 w 64"/>
                        <a:gd name="T21" fmla="*/ 70 h 108"/>
                        <a:gd name="T22" fmla="*/ 62 w 64"/>
                        <a:gd name="T23" fmla="*/ 98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108"/>
                        <a:gd name="T38" fmla="*/ 64 w 64"/>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108">
                          <a:moveTo>
                            <a:pt x="62" y="98"/>
                          </a:moveTo>
                          <a:cubicBezTo>
                            <a:pt x="53" y="84"/>
                            <a:pt x="58" y="89"/>
                            <a:pt x="48" y="82"/>
                          </a:cubicBezTo>
                          <a:cubicBezTo>
                            <a:pt x="41" y="60"/>
                            <a:pt x="53" y="93"/>
                            <a:pt x="40" y="72"/>
                          </a:cubicBezTo>
                          <a:cubicBezTo>
                            <a:pt x="33" y="60"/>
                            <a:pt x="37" y="58"/>
                            <a:pt x="24" y="50"/>
                          </a:cubicBezTo>
                          <a:cubicBezTo>
                            <a:pt x="20" y="39"/>
                            <a:pt x="22" y="33"/>
                            <a:pt x="12" y="30"/>
                          </a:cubicBezTo>
                          <a:cubicBezTo>
                            <a:pt x="5" y="20"/>
                            <a:pt x="0" y="0"/>
                            <a:pt x="18" y="4"/>
                          </a:cubicBezTo>
                          <a:cubicBezTo>
                            <a:pt x="21" y="14"/>
                            <a:pt x="18" y="9"/>
                            <a:pt x="32" y="14"/>
                          </a:cubicBezTo>
                          <a:cubicBezTo>
                            <a:pt x="36" y="15"/>
                            <a:pt x="44" y="18"/>
                            <a:pt x="44" y="18"/>
                          </a:cubicBezTo>
                          <a:cubicBezTo>
                            <a:pt x="50" y="36"/>
                            <a:pt x="41" y="7"/>
                            <a:pt x="48" y="34"/>
                          </a:cubicBezTo>
                          <a:cubicBezTo>
                            <a:pt x="49" y="38"/>
                            <a:pt x="52" y="46"/>
                            <a:pt x="52" y="46"/>
                          </a:cubicBezTo>
                          <a:cubicBezTo>
                            <a:pt x="55" y="70"/>
                            <a:pt x="54" y="56"/>
                            <a:pt x="64" y="70"/>
                          </a:cubicBezTo>
                          <a:cubicBezTo>
                            <a:pt x="61" y="108"/>
                            <a:pt x="55" y="98"/>
                            <a:pt x="62" y="98"/>
                          </a:cubicBezTo>
                          <a:close/>
                        </a:path>
                      </a:pathLst>
                    </a:custGeom>
                    <a:grpFill/>
                    <a:ln w="9525">
                      <a:solidFill>
                        <a:srgbClr val="00B050"/>
                      </a:solidFill>
                      <a:round/>
                      <a:headEnd/>
                      <a:tailEnd/>
                    </a:ln>
                  </p:spPr>
                  <p:txBody>
                    <a:bodyPr/>
                    <a:lstStyle/>
                    <a:p>
                      <a:pPr eaLnBrk="0" hangingPunct="0">
                        <a:defRPr/>
                      </a:pPr>
                      <a:endParaRPr lang="en-US">
                        <a:ea typeface="ＭＳ Ｐゴシック" panose="020B0600070205080204" pitchFamily="34" charset="-128"/>
                      </a:endParaRPr>
                    </a:p>
                  </p:txBody>
                </p:sp>
              </p:grpSp>
            </p:grpSp>
            <p:grpSp>
              <p:nvGrpSpPr>
                <p:cNvPr id="9" name="Group 55"/>
                <p:cNvGrpSpPr/>
                <p:nvPr/>
              </p:nvGrpSpPr>
              <p:grpSpPr bwMode="auto">
                <a:xfrm>
                  <a:off x="5403242" y="3268238"/>
                  <a:ext cx="3377506" cy="1824329"/>
                  <a:chOff x="532933" y="3200400"/>
                  <a:chExt cx="3810467" cy="2022339"/>
                </a:xfrm>
                <a:solidFill>
                  <a:schemeClr val="accent3">
                    <a:lumMod val="50000"/>
                    <a:alpha val="50000"/>
                  </a:schemeClr>
                </a:solidFill>
              </p:grpSpPr>
              <p:grpSp>
                <p:nvGrpSpPr>
                  <p:cNvPr id="10" name="Group 47"/>
                  <p:cNvGrpSpPr>
                    <a:grpSpLocks/>
                  </p:cNvGrpSpPr>
                  <p:nvPr/>
                </p:nvGrpSpPr>
                <p:grpSpPr bwMode="auto">
                  <a:xfrm>
                    <a:off x="2633663" y="3490913"/>
                    <a:ext cx="1171575" cy="1217612"/>
                    <a:chOff x="2859" y="2142"/>
                    <a:chExt cx="738" cy="767"/>
                  </a:xfrm>
                  <a:grpFill/>
                </p:grpSpPr>
                <p:sp>
                  <p:nvSpPr>
                    <p:cNvPr id="232" name="Freeform 38"/>
                    <p:cNvSpPr>
                      <a:spLocks/>
                    </p:cNvSpPr>
                    <p:nvPr/>
                  </p:nvSpPr>
                  <p:spPr bwMode="auto">
                    <a:xfrm>
                      <a:off x="2859" y="2142"/>
                      <a:ext cx="350" cy="405"/>
                    </a:xfrm>
                    <a:custGeom>
                      <a:avLst/>
                      <a:gdLst>
                        <a:gd name="T0" fmla="*/ 20 w 350"/>
                        <a:gd name="T1" fmla="*/ 393 h 405"/>
                        <a:gd name="T2" fmla="*/ 32 w 350"/>
                        <a:gd name="T3" fmla="*/ 356 h 405"/>
                        <a:gd name="T4" fmla="*/ 26 w 350"/>
                        <a:gd name="T5" fmla="*/ 305 h 405"/>
                        <a:gd name="T6" fmla="*/ 54 w 350"/>
                        <a:gd name="T7" fmla="*/ 248 h 405"/>
                        <a:gd name="T8" fmla="*/ 57 w 350"/>
                        <a:gd name="T9" fmla="*/ 155 h 405"/>
                        <a:gd name="T10" fmla="*/ 63 w 350"/>
                        <a:gd name="T11" fmla="*/ 114 h 405"/>
                        <a:gd name="T12" fmla="*/ 68 w 350"/>
                        <a:gd name="T13" fmla="*/ 68 h 405"/>
                        <a:gd name="T14" fmla="*/ 54 w 350"/>
                        <a:gd name="T15" fmla="*/ 48 h 405"/>
                        <a:gd name="T16" fmla="*/ 24 w 350"/>
                        <a:gd name="T17" fmla="*/ 42 h 405"/>
                        <a:gd name="T18" fmla="*/ 9 w 350"/>
                        <a:gd name="T19" fmla="*/ 27 h 405"/>
                        <a:gd name="T20" fmla="*/ 15 w 350"/>
                        <a:gd name="T21" fmla="*/ 5 h 405"/>
                        <a:gd name="T22" fmla="*/ 45 w 350"/>
                        <a:gd name="T23" fmla="*/ 0 h 405"/>
                        <a:gd name="T24" fmla="*/ 96 w 350"/>
                        <a:gd name="T25" fmla="*/ 29 h 405"/>
                        <a:gd name="T26" fmla="*/ 143 w 350"/>
                        <a:gd name="T27" fmla="*/ 54 h 405"/>
                        <a:gd name="T28" fmla="*/ 189 w 350"/>
                        <a:gd name="T29" fmla="*/ 92 h 405"/>
                        <a:gd name="T30" fmla="*/ 204 w 350"/>
                        <a:gd name="T31" fmla="*/ 113 h 405"/>
                        <a:gd name="T32" fmla="*/ 224 w 350"/>
                        <a:gd name="T33" fmla="*/ 96 h 405"/>
                        <a:gd name="T34" fmla="*/ 249 w 350"/>
                        <a:gd name="T35" fmla="*/ 83 h 405"/>
                        <a:gd name="T36" fmla="*/ 276 w 350"/>
                        <a:gd name="T37" fmla="*/ 96 h 405"/>
                        <a:gd name="T38" fmla="*/ 278 w 350"/>
                        <a:gd name="T39" fmla="*/ 126 h 405"/>
                        <a:gd name="T40" fmla="*/ 293 w 350"/>
                        <a:gd name="T41" fmla="*/ 125 h 405"/>
                        <a:gd name="T42" fmla="*/ 330 w 350"/>
                        <a:gd name="T43" fmla="*/ 105 h 405"/>
                        <a:gd name="T44" fmla="*/ 345 w 350"/>
                        <a:gd name="T45" fmla="*/ 89 h 405"/>
                        <a:gd name="T46" fmla="*/ 350 w 350"/>
                        <a:gd name="T47" fmla="*/ 134 h 405"/>
                        <a:gd name="T48" fmla="*/ 336 w 350"/>
                        <a:gd name="T49" fmla="*/ 164 h 405"/>
                        <a:gd name="T50" fmla="*/ 345 w 350"/>
                        <a:gd name="T51" fmla="*/ 194 h 405"/>
                        <a:gd name="T52" fmla="*/ 326 w 350"/>
                        <a:gd name="T53" fmla="*/ 206 h 405"/>
                        <a:gd name="T54" fmla="*/ 302 w 350"/>
                        <a:gd name="T55" fmla="*/ 231 h 405"/>
                        <a:gd name="T56" fmla="*/ 281 w 350"/>
                        <a:gd name="T57" fmla="*/ 242 h 405"/>
                        <a:gd name="T58" fmla="*/ 248 w 350"/>
                        <a:gd name="T59" fmla="*/ 257 h 405"/>
                        <a:gd name="T60" fmla="*/ 249 w 350"/>
                        <a:gd name="T61" fmla="*/ 297 h 405"/>
                        <a:gd name="T62" fmla="*/ 216 w 350"/>
                        <a:gd name="T63" fmla="*/ 305 h 405"/>
                        <a:gd name="T64" fmla="*/ 198 w 350"/>
                        <a:gd name="T65" fmla="*/ 320 h 405"/>
                        <a:gd name="T66" fmla="*/ 185 w 350"/>
                        <a:gd name="T67" fmla="*/ 332 h 405"/>
                        <a:gd name="T68" fmla="*/ 146 w 350"/>
                        <a:gd name="T69" fmla="*/ 336 h 405"/>
                        <a:gd name="T70" fmla="*/ 116 w 350"/>
                        <a:gd name="T71" fmla="*/ 342 h 405"/>
                        <a:gd name="T72" fmla="*/ 95 w 350"/>
                        <a:gd name="T73" fmla="*/ 348 h 405"/>
                        <a:gd name="T74" fmla="*/ 71 w 350"/>
                        <a:gd name="T75" fmla="*/ 362 h 405"/>
                        <a:gd name="T76" fmla="*/ 51 w 350"/>
                        <a:gd name="T77" fmla="*/ 386 h 405"/>
                        <a:gd name="T78" fmla="*/ 30 w 350"/>
                        <a:gd name="T79" fmla="*/ 405 h 4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0"/>
                        <a:gd name="T121" fmla="*/ 0 h 405"/>
                        <a:gd name="T122" fmla="*/ 350 w 350"/>
                        <a:gd name="T123" fmla="*/ 405 h 4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0" h="405">
                          <a:moveTo>
                            <a:pt x="30" y="405"/>
                          </a:moveTo>
                          <a:cubicBezTo>
                            <a:pt x="22" y="404"/>
                            <a:pt x="21" y="401"/>
                            <a:pt x="20" y="393"/>
                          </a:cubicBezTo>
                          <a:cubicBezTo>
                            <a:pt x="21" y="387"/>
                            <a:pt x="23" y="384"/>
                            <a:pt x="26" y="378"/>
                          </a:cubicBezTo>
                          <a:cubicBezTo>
                            <a:pt x="27" y="366"/>
                            <a:pt x="27" y="365"/>
                            <a:pt x="32" y="356"/>
                          </a:cubicBezTo>
                          <a:cubicBezTo>
                            <a:pt x="29" y="308"/>
                            <a:pt x="33" y="339"/>
                            <a:pt x="24" y="320"/>
                          </a:cubicBezTo>
                          <a:cubicBezTo>
                            <a:pt x="23" y="314"/>
                            <a:pt x="23" y="310"/>
                            <a:pt x="26" y="305"/>
                          </a:cubicBezTo>
                          <a:cubicBezTo>
                            <a:pt x="27" y="295"/>
                            <a:pt x="33" y="276"/>
                            <a:pt x="38" y="267"/>
                          </a:cubicBezTo>
                          <a:cubicBezTo>
                            <a:pt x="43" y="258"/>
                            <a:pt x="51" y="255"/>
                            <a:pt x="54" y="248"/>
                          </a:cubicBezTo>
                          <a:cubicBezTo>
                            <a:pt x="61" y="237"/>
                            <a:pt x="56" y="247"/>
                            <a:pt x="56" y="224"/>
                          </a:cubicBezTo>
                          <a:cubicBezTo>
                            <a:pt x="56" y="201"/>
                            <a:pt x="57" y="155"/>
                            <a:pt x="57" y="155"/>
                          </a:cubicBezTo>
                          <a:lnTo>
                            <a:pt x="56" y="128"/>
                          </a:lnTo>
                          <a:lnTo>
                            <a:pt x="63" y="114"/>
                          </a:lnTo>
                          <a:lnTo>
                            <a:pt x="68" y="95"/>
                          </a:lnTo>
                          <a:lnTo>
                            <a:pt x="68" y="68"/>
                          </a:lnTo>
                          <a:lnTo>
                            <a:pt x="69" y="50"/>
                          </a:lnTo>
                          <a:lnTo>
                            <a:pt x="54" y="48"/>
                          </a:lnTo>
                          <a:lnTo>
                            <a:pt x="41" y="42"/>
                          </a:lnTo>
                          <a:lnTo>
                            <a:pt x="24" y="42"/>
                          </a:lnTo>
                          <a:lnTo>
                            <a:pt x="0" y="45"/>
                          </a:lnTo>
                          <a:lnTo>
                            <a:pt x="9" y="27"/>
                          </a:lnTo>
                          <a:lnTo>
                            <a:pt x="11" y="17"/>
                          </a:lnTo>
                          <a:lnTo>
                            <a:pt x="15" y="5"/>
                          </a:lnTo>
                          <a:lnTo>
                            <a:pt x="24" y="0"/>
                          </a:lnTo>
                          <a:lnTo>
                            <a:pt x="45" y="0"/>
                          </a:lnTo>
                          <a:cubicBezTo>
                            <a:pt x="52" y="17"/>
                            <a:pt x="52" y="12"/>
                            <a:pt x="63" y="21"/>
                          </a:cubicBezTo>
                          <a:cubicBezTo>
                            <a:pt x="71" y="34"/>
                            <a:pt x="78" y="29"/>
                            <a:pt x="96" y="29"/>
                          </a:cubicBezTo>
                          <a:lnTo>
                            <a:pt x="122" y="42"/>
                          </a:lnTo>
                          <a:lnTo>
                            <a:pt x="143" y="54"/>
                          </a:lnTo>
                          <a:lnTo>
                            <a:pt x="165" y="78"/>
                          </a:lnTo>
                          <a:lnTo>
                            <a:pt x="189" y="92"/>
                          </a:lnTo>
                          <a:lnTo>
                            <a:pt x="198" y="105"/>
                          </a:lnTo>
                          <a:lnTo>
                            <a:pt x="204" y="113"/>
                          </a:lnTo>
                          <a:lnTo>
                            <a:pt x="213" y="102"/>
                          </a:lnTo>
                          <a:lnTo>
                            <a:pt x="224" y="96"/>
                          </a:lnTo>
                          <a:lnTo>
                            <a:pt x="233" y="83"/>
                          </a:lnTo>
                          <a:lnTo>
                            <a:pt x="249" y="83"/>
                          </a:lnTo>
                          <a:lnTo>
                            <a:pt x="264" y="87"/>
                          </a:lnTo>
                          <a:lnTo>
                            <a:pt x="276" y="96"/>
                          </a:lnTo>
                          <a:lnTo>
                            <a:pt x="282" y="105"/>
                          </a:lnTo>
                          <a:lnTo>
                            <a:pt x="278" y="126"/>
                          </a:lnTo>
                          <a:lnTo>
                            <a:pt x="285" y="135"/>
                          </a:lnTo>
                          <a:lnTo>
                            <a:pt x="293" y="125"/>
                          </a:lnTo>
                          <a:lnTo>
                            <a:pt x="314" y="114"/>
                          </a:lnTo>
                          <a:lnTo>
                            <a:pt x="330" y="105"/>
                          </a:lnTo>
                          <a:lnTo>
                            <a:pt x="341" y="98"/>
                          </a:lnTo>
                          <a:lnTo>
                            <a:pt x="345" y="89"/>
                          </a:lnTo>
                          <a:lnTo>
                            <a:pt x="350" y="108"/>
                          </a:lnTo>
                          <a:lnTo>
                            <a:pt x="350" y="134"/>
                          </a:lnTo>
                          <a:lnTo>
                            <a:pt x="348" y="150"/>
                          </a:lnTo>
                          <a:lnTo>
                            <a:pt x="336" y="164"/>
                          </a:lnTo>
                          <a:lnTo>
                            <a:pt x="339" y="180"/>
                          </a:lnTo>
                          <a:lnTo>
                            <a:pt x="345" y="194"/>
                          </a:lnTo>
                          <a:lnTo>
                            <a:pt x="344" y="204"/>
                          </a:lnTo>
                          <a:lnTo>
                            <a:pt x="326" y="206"/>
                          </a:lnTo>
                          <a:lnTo>
                            <a:pt x="315" y="218"/>
                          </a:lnTo>
                          <a:lnTo>
                            <a:pt x="302" y="231"/>
                          </a:lnTo>
                          <a:lnTo>
                            <a:pt x="290" y="233"/>
                          </a:lnTo>
                          <a:lnTo>
                            <a:pt x="281" y="242"/>
                          </a:lnTo>
                          <a:lnTo>
                            <a:pt x="266" y="248"/>
                          </a:lnTo>
                          <a:lnTo>
                            <a:pt x="248" y="257"/>
                          </a:lnTo>
                          <a:lnTo>
                            <a:pt x="255" y="282"/>
                          </a:lnTo>
                          <a:lnTo>
                            <a:pt x="249" y="297"/>
                          </a:lnTo>
                          <a:lnTo>
                            <a:pt x="228" y="305"/>
                          </a:lnTo>
                          <a:lnTo>
                            <a:pt x="216" y="305"/>
                          </a:lnTo>
                          <a:lnTo>
                            <a:pt x="204" y="309"/>
                          </a:lnTo>
                          <a:lnTo>
                            <a:pt x="198" y="320"/>
                          </a:lnTo>
                          <a:lnTo>
                            <a:pt x="195" y="332"/>
                          </a:lnTo>
                          <a:lnTo>
                            <a:pt x="185" y="332"/>
                          </a:lnTo>
                          <a:lnTo>
                            <a:pt x="173" y="332"/>
                          </a:lnTo>
                          <a:lnTo>
                            <a:pt x="146" y="336"/>
                          </a:lnTo>
                          <a:lnTo>
                            <a:pt x="134" y="339"/>
                          </a:lnTo>
                          <a:lnTo>
                            <a:pt x="116" y="342"/>
                          </a:lnTo>
                          <a:lnTo>
                            <a:pt x="108" y="348"/>
                          </a:lnTo>
                          <a:lnTo>
                            <a:pt x="95" y="348"/>
                          </a:lnTo>
                          <a:lnTo>
                            <a:pt x="83" y="354"/>
                          </a:lnTo>
                          <a:lnTo>
                            <a:pt x="71" y="362"/>
                          </a:lnTo>
                          <a:lnTo>
                            <a:pt x="60" y="375"/>
                          </a:lnTo>
                          <a:lnTo>
                            <a:pt x="51" y="386"/>
                          </a:lnTo>
                          <a:lnTo>
                            <a:pt x="45" y="398"/>
                          </a:lnTo>
                          <a:lnTo>
                            <a:pt x="30" y="405"/>
                          </a:lnTo>
                          <a:close/>
                        </a:path>
                      </a:pathLst>
                    </a:custGeom>
                    <a:grpFill/>
                    <a:ln w="9525">
                      <a:solidFill>
                        <a:srgbClr val="FFFF00"/>
                      </a:solidFill>
                      <a:round/>
                      <a:headEnd/>
                      <a:tailEnd/>
                    </a:ln>
                  </p:spPr>
                  <p:txBody>
                    <a:bodyPr/>
                    <a:lstStyle/>
                    <a:p>
                      <a:pPr eaLnBrk="0" hangingPunct="0">
                        <a:defRPr/>
                      </a:pPr>
                      <a:endParaRPr lang="en-US">
                        <a:ea typeface="ＭＳ Ｐゴシック" panose="020B0600070205080204" pitchFamily="34" charset="-128"/>
                      </a:endParaRPr>
                    </a:p>
                  </p:txBody>
                </p:sp>
                <p:sp>
                  <p:nvSpPr>
                    <p:cNvPr id="233" name="Freeform 39"/>
                    <p:cNvSpPr>
                      <a:spLocks/>
                    </p:cNvSpPr>
                    <p:nvPr/>
                  </p:nvSpPr>
                  <p:spPr bwMode="auto">
                    <a:xfrm>
                      <a:off x="3022" y="2464"/>
                      <a:ext cx="75" cy="96"/>
                    </a:xfrm>
                    <a:custGeom>
                      <a:avLst/>
                      <a:gdLst>
                        <a:gd name="T0" fmla="*/ 16 w 75"/>
                        <a:gd name="T1" fmla="*/ 71 h 96"/>
                        <a:gd name="T2" fmla="*/ 8 w 75"/>
                        <a:gd name="T3" fmla="*/ 73 h 96"/>
                        <a:gd name="T4" fmla="*/ 19 w 75"/>
                        <a:gd name="T5" fmla="*/ 59 h 96"/>
                        <a:gd name="T6" fmla="*/ 14 w 75"/>
                        <a:gd name="T7" fmla="*/ 40 h 96"/>
                        <a:gd name="T8" fmla="*/ 41 w 75"/>
                        <a:gd name="T9" fmla="*/ 19 h 96"/>
                        <a:gd name="T10" fmla="*/ 43 w 75"/>
                        <a:gd name="T11" fmla="*/ 4 h 96"/>
                        <a:gd name="T12" fmla="*/ 68 w 75"/>
                        <a:gd name="T13" fmla="*/ 2 h 96"/>
                        <a:gd name="T14" fmla="*/ 64 w 75"/>
                        <a:gd name="T15" fmla="*/ 59 h 96"/>
                        <a:gd name="T16" fmla="*/ 55 w 75"/>
                        <a:gd name="T17" fmla="*/ 71 h 96"/>
                        <a:gd name="T18" fmla="*/ 40 w 75"/>
                        <a:gd name="T19" fmla="*/ 79 h 96"/>
                        <a:gd name="T20" fmla="*/ 28 w 75"/>
                        <a:gd name="T21" fmla="*/ 83 h 96"/>
                        <a:gd name="T22" fmla="*/ 13 w 75"/>
                        <a:gd name="T23" fmla="*/ 88 h 96"/>
                        <a:gd name="T24" fmla="*/ 10 w 75"/>
                        <a:gd name="T25" fmla="*/ 74 h 96"/>
                        <a:gd name="T26" fmla="*/ 4 w 75"/>
                        <a:gd name="T27" fmla="*/ 71 h 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96"/>
                        <a:gd name="T44" fmla="*/ 75 w 75"/>
                        <a:gd name="T45" fmla="*/ 96 h 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96">
                          <a:moveTo>
                            <a:pt x="16" y="71"/>
                          </a:moveTo>
                          <a:cubicBezTo>
                            <a:pt x="13" y="66"/>
                            <a:pt x="13" y="76"/>
                            <a:pt x="8" y="73"/>
                          </a:cubicBezTo>
                          <a:cubicBezTo>
                            <a:pt x="3" y="65"/>
                            <a:pt x="12" y="63"/>
                            <a:pt x="19" y="59"/>
                          </a:cubicBezTo>
                          <a:cubicBezTo>
                            <a:pt x="18" y="52"/>
                            <a:pt x="17" y="46"/>
                            <a:pt x="14" y="40"/>
                          </a:cubicBezTo>
                          <a:cubicBezTo>
                            <a:pt x="28" y="32"/>
                            <a:pt x="23" y="21"/>
                            <a:pt x="41" y="19"/>
                          </a:cubicBezTo>
                          <a:cubicBezTo>
                            <a:pt x="43" y="12"/>
                            <a:pt x="47" y="10"/>
                            <a:pt x="43" y="4"/>
                          </a:cubicBezTo>
                          <a:cubicBezTo>
                            <a:pt x="55" y="1"/>
                            <a:pt x="56" y="0"/>
                            <a:pt x="68" y="2"/>
                          </a:cubicBezTo>
                          <a:cubicBezTo>
                            <a:pt x="75" y="19"/>
                            <a:pt x="75" y="44"/>
                            <a:pt x="64" y="59"/>
                          </a:cubicBezTo>
                          <a:cubicBezTo>
                            <a:pt x="61" y="67"/>
                            <a:pt x="64" y="70"/>
                            <a:pt x="55" y="71"/>
                          </a:cubicBezTo>
                          <a:cubicBezTo>
                            <a:pt x="51" y="81"/>
                            <a:pt x="51" y="80"/>
                            <a:pt x="40" y="79"/>
                          </a:cubicBezTo>
                          <a:cubicBezTo>
                            <a:pt x="33" y="76"/>
                            <a:pt x="32" y="77"/>
                            <a:pt x="28" y="83"/>
                          </a:cubicBezTo>
                          <a:cubicBezTo>
                            <a:pt x="26" y="90"/>
                            <a:pt x="26" y="96"/>
                            <a:pt x="13" y="88"/>
                          </a:cubicBezTo>
                          <a:cubicBezTo>
                            <a:pt x="3" y="81"/>
                            <a:pt x="16" y="80"/>
                            <a:pt x="10" y="74"/>
                          </a:cubicBezTo>
                          <a:cubicBezTo>
                            <a:pt x="0" y="64"/>
                            <a:pt x="8" y="79"/>
                            <a:pt x="4" y="71"/>
                          </a:cubicBezTo>
                        </a:path>
                      </a:pathLst>
                    </a:custGeom>
                    <a:grpFill/>
                    <a:ln w="9525">
                      <a:solidFill>
                        <a:srgbClr val="FFFF00"/>
                      </a:solidFill>
                      <a:round/>
                      <a:headEnd/>
                      <a:tailEnd/>
                    </a:ln>
                  </p:spPr>
                  <p:txBody>
                    <a:bodyPr/>
                    <a:lstStyle/>
                    <a:p>
                      <a:pPr eaLnBrk="0" hangingPunct="0">
                        <a:defRPr/>
                      </a:pPr>
                      <a:endParaRPr lang="en-US">
                        <a:ea typeface="ＭＳ Ｐゴシック" panose="020B0600070205080204" pitchFamily="34" charset="-128"/>
                      </a:endParaRPr>
                    </a:p>
                  </p:txBody>
                </p:sp>
                <p:sp>
                  <p:nvSpPr>
                    <p:cNvPr id="234" name="Freeform 40"/>
                    <p:cNvSpPr>
                      <a:spLocks/>
                    </p:cNvSpPr>
                    <p:nvPr/>
                  </p:nvSpPr>
                  <p:spPr bwMode="auto">
                    <a:xfrm>
                      <a:off x="2998" y="2393"/>
                      <a:ext cx="325" cy="516"/>
                    </a:xfrm>
                    <a:custGeom>
                      <a:avLst/>
                      <a:gdLst>
                        <a:gd name="T0" fmla="*/ 127 w 325"/>
                        <a:gd name="T1" fmla="*/ 148 h 516"/>
                        <a:gd name="T2" fmla="*/ 145 w 325"/>
                        <a:gd name="T3" fmla="*/ 117 h 516"/>
                        <a:gd name="T4" fmla="*/ 158 w 325"/>
                        <a:gd name="T5" fmla="*/ 42 h 516"/>
                        <a:gd name="T6" fmla="*/ 187 w 325"/>
                        <a:gd name="T7" fmla="*/ 21 h 516"/>
                        <a:gd name="T8" fmla="*/ 224 w 325"/>
                        <a:gd name="T9" fmla="*/ 0 h 516"/>
                        <a:gd name="T10" fmla="*/ 262 w 325"/>
                        <a:gd name="T11" fmla="*/ 7 h 516"/>
                        <a:gd name="T12" fmla="*/ 295 w 325"/>
                        <a:gd name="T13" fmla="*/ 18 h 516"/>
                        <a:gd name="T14" fmla="*/ 314 w 325"/>
                        <a:gd name="T15" fmla="*/ 34 h 516"/>
                        <a:gd name="T16" fmla="*/ 320 w 325"/>
                        <a:gd name="T17" fmla="*/ 57 h 516"/>
                        <a:gd name="T18" fmla="*/ 308 w 325"/>
                        <a:gd name="T19" fmla="*/ 99 h 516"/>
                        <a:gd name="T20" fmla="*/ 290 w 325"/>
                        <a:gd name="T21" fmla="*/ 135 h 516"/>
                        <a:gd name="T22" fmla="*/ 266 w 325"/>
                        <a:gd name="T23" fmla="*/ 153 h 516"/>
                        <a:gd name="T24" fmla="*/ 254 w 325"/>
                        <a:gd name="T25" fmla="*/ 193 h 516"/>
                        <a:gd name="T26" fmla="*/ 241 w 325"/>
                        <a:gd name="T27" fmla="*/ 234 h 516"/>
                        <a:gd name="T28" fmla="*/ 224 w 325"/>
                        <a:gd name="T29" fmla="*/ 262 h 516"/>
                        <a:gd name="T30" fmla="*/ 203 w 325"/>
                        <a:gd name="T31" fmla="*/ 313 h 516"/>
                        <a:gd name="T32" fmla="*/ 199 w 325"/>
                        <a:gd name="T33" fmla="*/ 366 h 516"/>
                        <a:gd name="T34" fmla="*/ 196 w 325"/>
                        <a:gd name="T35" fmla="*/ 387 h 516"/>
                        <a:gd name="T36" fmla="*/ 218 w 325"/>
                        <a:gd name="T37" fmla="*/ 408 h 516"/>
                        <a:gd name="T38" fmla="*/ 236 w 325"/>
                        <a:gd name="T39" fmla="*/ 450 h 516"/>
                        <a:gd name="T40" fmla="*/ 226 w 325"/>
                        <a:gd name="T41" fmla="*/ 477 h 516"/>
                        <a:gd name="T42" fmla="*/ 205 w 325"/>
                        <a:gd name="T43" fmla="*/ 499 h 516"/>
                        <a:gd name="T44" fmla="*/ 176 w 325"/>
                        <a:gd name="T45" fmla="*/ 513 h 516"/>
                        <a:gd name="T46" fmla="*/ 151 w 325"/>
                        <a:gd name="T47" fmla="*/ 516 h 516"/>
                        <a:gd name="T48" fmla="*/ 121 w 325"/>
                        <a:gd name="T49" fmla="*/ 466 h 516"/>
                        <a:gd name="T50" fmla="*/ 106 w 325"/>
                        <a:gd name="T51" fmla="*/ 433 h 516"/>
                        <a:gd name="T52" fmla="*/ 74 w 325"/>
                        <a:gd name="T53" fmla="*/ 426 h 516"/>
                        <a:gd name="T54" fmla="*/ 41 w 325"/>
                        <a:gd name="T55" fmla="*/ 400 h 516"/>
                        <a:gd name="T56" fmla="*/ 26 w 325"/>
                        <a:gd name="T57" fmla="*/ 376 h 516"/>
                        <a:gd name="T58" fmla="*/ 10 w 325"/>
                        <a:gd name="T59" fmla="*/ 355 h 516"/>
                        <a:gd name="T60" fmla="*/ 2 w 325"/>
                        <a:gd name="T61" fmla="*/ 310 h 516"/>
                        <a:gd name="T62" fmla="*/ 28 w 325"/>
                        <a:gd name="T63" fmla="*/ 271 h 516"/>
                        <a:gd name="T64" fmla="*/ 85 w 325"/>
                        <a:gd name="T65" fmla="*/ 271 h 516"/>
                        <a:gd name="T66" fmla="*/ 110 w 325"/>
                        <a:gd name="T67" fmla="*/ 255 h 516"/>
                        <a:gd name="T68" fmla="*/ 139 w 325"/>
                        <a:gd name="T69" fmla="*/ 229 h 516"/>
                        <a:gd name="T70" fmla="*/ 137 w 325"/>
                        <a:gd name="T71" fmla="*/ 159 h 5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516"/>
                        <a:gd name="T110" fmla="*/ 325 w 325"/>
                        <a:gd name="T111" fmla="*/ 516 h 5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516">
                          <a:moveTo>
                            <a:pt x="137" y="159"/>
                          </a:moveTo>
                          <a:cubicBezTo>
                            <a:pt x="136" y="152"/>
                            <a:pt x="132" y="152"/>
                            <a:pt x="127" y="148"/>
                          </a:cubicBezTo>
                          <a:cubicBezTo>
                            <a:pt x="123" y="140"/>
                            <a:pt x="120" y="131"/>
                            <a:pt x="116" y="123"/>
                          </a:cubicBezTo>
                          <a:cubicBezTo>
                            <a:pt x="125" y="120"/>
                            <a:pt x="135" y="119"/>
                            <a:pt x="145" y="117"/>
                          </a:cubicBezTo>
                          <a:cubicBezTo>
                            <a:pt x="147" y="102"/>
                            <a:pt x="153" y="91"/>
                            <a:pt x="160" y="79"/>
                          </a:cubicBezTo>
                          <a:cubicBezTo>
                            <a:pt x="161" y="64"/>
                            <a:pt x="167" y="54"/>
                            <a:pt x="158" y="42"/>
                          </a:cubicBezTo>
                          <a:cubicBezTo>
                            <a:pt x="160" y="34"/>
                            <a:pt x="159" y="25"/>
                            <a:pt x="169" y="25"/>
                          </a:cubicBezTo>
                          <a:lnTo>
                            <a:pt x="187" y="21"/>
                          </a:lnTo>
                          <a:lnTo>
                            <a:pt x="209" y="7"/>
                          </a:lnTo>
                          <a:lnTo>
                            <a:pt x="224" y="0"/>
                          </a:lnTo>
                          <a:lnTo>
                            <a:pt x="245" y="3"/>
                          </a:lnTo>
                          <a:lnTo>
                            <a:pt x="262" y="7"/>
                          </a:lnTo>
                          <a:lnTo>
                            <a:pt x="277" y="10"/>
                          </a:lnTo>
                          <a:lnTo>
                            <a:pt x="295" y="18"/>
                          </a:lnTo>
                          <a:lnTo>
                            <a:pt x="310" y="22"/>
                          </a:lnTo>
                          <a:lnTo>
                            <a:pt x="314" y="34"/>
                          </a:lnTo>
                          <a:lnTo>
                            <a:pt x="325" y="46"/>
                          </a:lnTo>
                          <a:lnTo>
                            <a:pt x="320" y="57"/>
                          </a:lnTo>
                          <a:lnTo>
                            <a:pt x="307" y="82"/>
                          </a:lnTo>
                          <a:lnTo>
                            <a:pt x="308" y="99"/>
                          </a:lnTo>
                          <a:lnTo>
                            <a:pt x="296" y="123"/>
                          </a:lnTo>
                          <a:lnTo>
                            <a:pt x="290" y="135"/>
                          </a:lnTo>
                          <a:lnTo>
                            <a:pt x="275" y="145"/>
                          </a:lnTo>
                          <a:lnTo>
                            <a:pt x="266" y="153"/>
                          </a:lnTo>
                          <a:lnTo>
                            <a:pt x="262" y="165"/>
                          </a:lnTo>
                          <a:cubicBezTo>
                            <a:pt x="260" y="174"/>
                            <a:pt x="258" y="185"/>
                            <a:pt x="254" y="193"/>
                          </a:cubicBezTo>
                          <a:cubicBezTo>
                            <a:pt x="253" y="199"/>
                            <a:pt x="250" y="201"/>
                            <a:pt x="247" y="207"/>
                          </a:cubicBezTo>
                          <a:cubicBezTo>
                            <a:pt x="243" y="215"/>
                            <a:pt x="243" y="226"/>
                            <a:pt x="241" y="234"/>
                          </a:cubicBezTo>
                          <a:cubicBezTo>
                            <a:pt x="241" y="236"/>
                            <a:pt x="238" y="236"/>
                            <a:pt x="236" y="237"/>
                          </a:cubicBezTo>
                          <a:cubicBezTo>
                            <a:pt x="229" y="246"/>
                            <a:pt x="237" y="259"/>
                            <a:pt x="224" y="262"/>
                          </a:cubicBezTo>
                          <a:cubicBezTo>
                            <a:pt x="217" y="274"/>
                            <a:pt x="219" y="281"/>
                            <a:pt x="206" y="289"/>
                          </a:cubicBezTo>
                          <a:cubicBezTo>
                            <a:pt x="204" y="299"/>
                            <a:pt x="203" y="299"/>
                            <a:pt x="203" y="313"/>
                          </a:cubicBezTo>
                          <a:cubicBezTo>
                            <a:pt x="205" y="327"/>
                            <a:pt x="208" y="338"/>
                            <a:pt x="203" y="351"/>
                          </a:cubicBezTo>
                          <a:cubicBezTo>
                            <a:pt x="202" y="360"/>
                            <a:pt x="207" y="364"/>
                            <a:pt x="199" y="366"/>
                          </a:cubicBezTo>
                          <a:cubicBezTo>
                            <a:pt x="197" y="371"/>
                            <a:pt x="203" y="384"/>
                            <a:pt x="203" y="387"/>
                          </a:cubicBezTo>
                          <a:cubicBezTo>
                            <a:pt x="203" y="390"/>
                            <a:pt x="195" y="385"/>
                            <a:pt x="196" y="387"/>
                          </a:cubicBezTo>
                          <a:cubicBezTo>
                            <a:pt x="197" y="394"/>
                            <a:pt x="205" y="397"/>
                            <a:pt x="211" y="400"/>
                          </a:cubicBezTo>
                          <a:cubicBezTo>
                            <a:pt x="214" y="407"/>
                            <a:pt x="212" y="404"/>
                            <a:pt x="218" y="408"/>
                          </a:cubicBezTo>
                          <a:cubicBezTo>
                            <a:pt x="221" y="423"/>
                            <a:pt x="225" y="431"/>
                            <a:pt x="235" y="441"/>
                          </a:cubicBezTo>
                          <a:cubicBezTo>
                            <a:pt x="236" y="448"/>
                            <a:pt x="236" y="445"/>
                            <a:pt x="236" y="450"/>
                          </a:cubicBezTo>
                          <a:lnTo>
                            <a:pt x="230" y="460"/>
                          </a:lnTo>
                          <a:lnTo>
                            <a:pt x="226" y="477"/>
                          </a:lnTo>
                          <a:lnTo>
                            <a:pt x="217" y="486"/>
                          </a:lnTo>
                          <a:lnTo>
                            <a:pt x="205" y="499"/>
                          </a:lnTo>
                          <a:lnTo>
                            <a:pt x="194" y="504"/>
                          </a:lnTo>
                          <a:lnTo>
                            <a:pt x="176" y="513"/>
                          </a:lnTo>
                          <a:lnTo>
                            <a:pt x="164" y="514"/>
                          </a:lnTo>
                          <a:lnTo>
                            <a:pt x="151" y="516"/>
                          </a:lnTo>
                          <a:cubicBezTo>
                            <a:pt x="144" y="509"/>
                            <a:pt x="139" y="504"/>
                            <a:pt x="131" y="499"/>
                          </a:cubicBezTo>
                          <a:cubicBezTo>
                            <a:pt x="126" y="488"/>
                            <a:pt x="123" y="478"/>
                            <a:pt x="121" y="466"/>
                          </a:cubicBezTo>
                          <a:cubicBezTo>
                            <a:pt x="119" y="458"/>
                            <a:pt x="127" y="450"/>
                            <a:pt x="122" y="445"/>
                          </a:cubicBezTo>
                          <a:cubicBezTo>
                            <a:pt x="120" y="440"/>
                            <a:pt x="111" y="435"/>
                            <a:pt x="106" y="433"/>
                          </a:cubicBezTo>
                          <a:cubicBezTo>
                            <a:pt x="101" y="431"/>
                            <a:pt x="97" y="436"/>
                            <a:pt x="92" y="435"/>
                          </a:cubicBezTo>
                          <a:cubicBezTo>
                            <a:pt x="86" y="432"/>
                            <a:pt x="81" y="427"/>
                            <a:pt x="74" y="426"/>
                          </a:cubicBezTo>
                          <a:cubicBezTo>
                            <a:pt x="66" y="420"/>
                            <a:pt x="65" y="413"/>
                            <a:pt x="53" y="411"/>
                          </a:cubicBezTo>
                          <a:cubicBezTo>
                            <a:pt x="48" y="407"/>
                            <a:pt x="46" y="403"/>
                            <a:pt x="41" y="400"/>
                          </a:cubicBezTo>
                          <a:cubicBezTo>
                            <a:pt x="40" y="395"/>
                            <a:pt x="39" y="389"/>
                            <a:pt x="35" y="385"/>
                          </a:cubicBezTo>
                          <a:cubicBezTo>
                            <a:pt x="32" y="382"/>
                            <a:pt x="26" y="376"/>
                            <a:pt x="26" y="376"/>
                          </a:cubicBezTo>
                          <a:cubicBezTo>
                            <a:pt x="23" y="372"/>
                            <a:pt x="26" y="367"/>
                            <a:pt x="23" y="363"/>
                          </a:cubicBezTo>
                          <a:cubicBezTo>
                            <a:pt x="20" y="359"/>
                            <a:pt x="12" y="362"/>
                            <a:pt x="10" y="355"/>
                          </a:cubicBezTo>
                          <a:cubicBezTo>
                            <a:pt x="6" y="345"/>
                            <a:pt x="12" y="326"/>
                            <a:pt x="11" y="319"/>
                          </a:cubicBezTo>
                          <a:cubicBezTo>
                            <a:pt x="10" y="312"/>
                            <a:pt x="0" y="316"/>
                            <a:pt x="2" y="310"/>
                          </a:cubicBezTo>
                          <a:lnTo>
                            <a:pt x="26" y="285"/>
                          </a:lnTo>
                          <a:lnTo>
                            <a:pt x="28" y="271"/>
                          </a:lnTo>
                          <a:lnTo>
                            <a:pt x="50" y="268"/>
                          </a:lnTo>
                          <a:lnTo>
                            <a:pt x="85" y="271"/>
                          </a:lnTo>
                          <a:lnTo>
                            <a:pt x="100" y="261"/>
                          </a:lnTo>
                          <a:lnTo>
                            <a:pt x="110" y="255"/>
                          </a:lnTo>
                          <a:lnTo>
                            <a:pt x="116" y="247"/>
                          </a:lnTo>
                          <a:cubicBezTo>
                            <a:pt x="141" y="241"/>
                            <a:pt x="136" y="247"/>
                            <a:pt x="139" y="229"/>
                          </a:cubicBezTo>
                          <a:cubicBezTo>
                            <a:pt x="135" y="223"/>
                            <a:pt x="140" y="205"/>
                            <a:pt x="134" y="202"/>
                          </a:cubicBezTo>
                          <a:cubicBezTo>
                            <a:pt x="135" y="168"/>
                            <a:pt x="133" y="188"/>
                            <a:pt x="137" y="159"/>
                          </a:cubicBezTo>
                          <a:close/>
                        </a:path>
                      </a:pathLst>
                    </a:custGeom>
                    <a:grpFill/>
                    <a:ln w="9525">
                      <a:solidFill>
                        <a:srgbClr val="FFFF00"/>
                      </a:solidFill>
                      <a:round/>
                      <a:headEnd/>
                      <a:tailEnd/>
                    </a:ln>
                  </p:spPr>
                  <p:txBody>
                    <a:bodyPr/>
                    <a:lstStyle/>
                    <a:p>
                      <a:pPr eaLnBrk="0" hangingPunct="0">
                        <a:defRPr/>
                      </a:pPr>
                      <a:endParaRPr lang="en-US">
                        <a:ea typeface="ＭＳ Ｐゴシック" panose="020B0600070205080204" pitchFamily="34" charset="-128"/>
                      </a:endParaRPr>
                    </a:p>
                  </p:txBody>
                </p:sp>
                <p:sp>
                  <p:nvSpPr>
                    <p:cNvPr id="235" name="Freeform 41"/>
                    <p:cNvSpPr>
                      <a:spLocks/>
                    </p:cNvSpPr>
                    <p:nvPr/>
                  </p:nvSpPr>
                  <p:spPr bwMode="auto">
                    <a:xfrm>
                      <a:off x="3248" y="2313"/>
                      <a:ext cx="208" cy="501"/>
                    </a:xfrm>
                    <a:custGeom>
                      <a:avLst/>
                      <a:gdLst>
                        <a:gd name="T0" fmla="*/ 4 w 208"/>
                        <a:gd name="T1" fmla="*/ 470 h 501"/>
                        <a:gd name="T2" fmla="*/ 10 w 208"/>
                        <a:gd name="T3" fmla="*/ 428 h 501"/>
                        <a:gd name="T4" fmla="*/ 15 w 208"/>
                        <a:gd name="T5" fmla="*/ 407 h 501"/>
                        <a:gd name="T6" fmla="*/ 24 w 208"/>
                        <a:gd name="T7" fmla="*/ 378 h 501"/>
                        <a:gd name="T8" fmla="*/ 31 w 208"/>
                        <a:gd name="T9" fmla="*/ 372 h 501"/>
                        <a:gd name="T10" fmla="*/ 51 w 208"/>
                        <a:gd name="T11" fmla="*/ 318 h 501"/>
                        <a:gd name="T12" fmla="*/ 69 w 208"/>
                        <a:gd name="T13" fmla="*/ 294 h 501"/>
                        <a:gd name="T14" fmla="*/ 88 w 208"/>
                        <a:gd name="T15" fmla="*/ 252 h 501"/>
                        <a:gd name="T16" fmla="*/ 112 w 208"/>
                        <a:gd name="T17" fmla="*/ 195 h 501"/>
                        <a:gd name="T18" fmla="*/ 150 w 208"/>
                        <a:gd name="T19" fmla="*/ 134 h 501"/>
                        <a:gd name="T20" fmla="*/ 163 w 208"/>
                        <a:gd name="T21" fmla="*/ 102 h 501"/>
                        <a:gd name="T22" fmla="*/ 174 w 208"/>
                        <a:gd name="T23" fmla="*/ 75 h 501"/>
                        <a:gd name="T24" fmla="*/ 181 w 208"/>
                        <a:gd name="T25" fmla="*/ 44 h 501"/>
                        <a:gd name="T26" fmla="*/ 181 w 208"/>
                        <a:gd name="T27" fmla="*/ 23 h 501"/>
                        <a:gd name="T28" fmla="*/ 193 w 208"/>
                        <a:gd name="T29" fmla="*/ 2 h 501"/>
                        <a:gd name="T30" fmla="*/ 205 w 208"/>
                        <a:gd name="T31" fmla="*/ 12 h 501"/>
                        <a:gd name="T32" fmla="*/ 195 w 208"/>
                        <a:gd name="T33" fmla="*/ 47 h 501"/>
                        <a:gd name="T34" fmla="*/ 204 w 208"/>
                        <a:gd name="T35" fmla="*/ 66 h 501"/>
                        <a:gd name="T36" fmla="*/ 204 w 208"/>
                        <a:gd name="T37" fmla="*/ 111 h 501"/>
                        <a:gd name="T38" fmla="*/ 195 w 208"/>
                        <a:gd name="T39" fmla="*/ 159 h 501"/>
                        <a:gd name="T40" fmla="*/ 201 w 208"/>
                        <a:gd name="T41" fmla="*/ 194 h 501"/>
                        <a:gd name="T42" fmla="*/ 195 w 208"/>
                        <a:gd name="T43" fmla="*/ 225 h 501"/>
                        <a:gd name="T44" fmla="*/ 192 w 208"/>
                        <a:gd name="T45" fmla="*/ 252 h 501"/>
                        <a:gd name="T46" fmla="*/ 166 w 208"/>
                        <a:gd name="T47" fmla="*/ 264 h 501"/>
                        <a:gd name="T48" fmla="*/ 147 w 208"/>
                        <a:gd name="T49" fmla="*/ 281 h 501"/>
                        <a:gd name="T50" fmla="*/ 120 w 208"/>
                        <a:gd name="T51" fmla="*/ 291 h 501"/>
                        <a:gd name="T52" fmla="*/ 111 w 208"/>
                        <a:gd name="T53" fmla="*/ 314 h 501"/>
                        <a:gd name="T54" fmla="*/ 88 w 208"/>
                        <a:gd name="T55" fmla="*/ 335 h 501"/>
                        <a:gd name="T56" fmla="*/ 90 w 208"/>
                        <a:gd name="T57" fmla="*/ 362 h 501"/>
                        <a:gd name="T58" fmla="*/ 75 w 208"/>
                        <a:gd name="T59" fmla="*/ 387 h 501"/>
                        <a:gd name="T60" fmla="*/ 61 w 208"/>
                        <a:gd name="T61" fmla="*/ 416 h 501"/>
                        <a:gd name="T62" fmla="*/ 49 w 208"/>
                        <a:gd name="T63" fmla="*/ 455 h 501"/>
                        <a:gd name="T64" fmla="*/ 34 w 208"/>
                        <a:gd name="T65" fmla="*/ 480 h 501"/>
                        <a:gd name="T66" fmla="*/ 15 w 208"/>
                        <a:gd name="T67" fmla="*/ 501 h 501"/>
                        <a:gd name="T68" fmla="*/ 3 w 208"/>
                        <a:gd name="T69" fmla="*/ 486 h 5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8"/>
                        <a:gd name="T106" fmla="*/ 0 h 501"/>
                        <a:gd name="T107" fmla="*/ 208 w 208"/>
                        <a:gd name="T108" fmla="*/ 501 h 5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8" h="501">
                          <a:moveTo>
                            <a:pt x="3" y="486"/>
                          </a:moveTo>
                          <a:lnTo>
                            <a:pt x="4" y="470"/>
                          </a:lnTo>
                          <a:lnTo>
                            <a:pt x="13" y="453"/>
                          </a:lnTo>
                          <a:lnTo>
                            <a:pt x="10" y="428"/>
                          </a:lnTo>
                          <a:lnTo>
                            <a:pt x="15" y="417"/>
                          </a:lnTo>
                          <a:lnTo>
                            <a:pt x="15" y="407"/>
                          </a:lnTo>
                          <a:lnTo>
                            <a:pt x="25" y="395"/>
                          </a:lnTo>
                          <a:cubicBezTo>
                            <a:pt x="25" y="389"/>
                            <a:pt x="22" y="383"/>
                            <a:pt x="24" y="378"/>
                          </a:cubicBezTo>
                          <a:cubicBezTo>
                            <a:pt x="25" y="376"/>
                            <a:pt x="28" y="378"/>
                            <a:pt x="30" y="377"/>
                          </a:cubicBezTo>
                          <a:cubicBezTo>
                            <a:pt x="31" y="376"/>
                            <a:pt x="31" y="374"/>
                            <a:pt x="31" y="372"/>
                          </a:cubicBezTo>
                          <a:cubicBezTo>
                            <a:pt x="32" y="360"/>
                            <a:pt x="31" y="342"/>
                            <a:pt x="37" y="330"/>
                          </a:cubicBezTo>
                          <a:lnTo>
                            <a:pt x="51" y="318"/>
                          </a:lnTo>
                          <a:cubicBezTo>
                            <a:pt x="54" y="312"/>
                            <a:pt x="57" y="305"/>
                            <a:pt x="61" y="300"/>
                          </a:cubicBezTo>
                          <a:cubicBezTo>
                            <a:pt x="75" y="284"/>
                            <a:pt x="61" y="314"/>
                            <a:pt x="69" y="294"/>
                          </a:cubicBezTo>
                          <a:cubicBezTo>
                            <a:pt x="70" y="285"/>
                            <a:pt x="70" y="285"/>
                            <a:pt x="79" y="282"/>
                          </a:cubicBezTo>
                          <a:cubicBezTo>
                            <a:pt x="81" y="257"/>
                            <a:pt x="81" y="267"/>
                            <a:pt x="88" y="252"/>
                          </a:cubicBezTo>
                          <a:lnTo>
                            <a:pt x="115" y="206"/>
                          </a:lnTo>
                          <a:lnTo>
                            <a:pt x="112" y="195"/>
                          </a:lnTo>
                          <a:cubicBezTo>
                            <a:pt x="119" y="185"/>
                            <a:pt x="122" y="170"/>
                            <a:pt x="135" y="167"/>
                          </a:cubicBezTo>
                          <a:cubicBezTo>
                            <a:pt x="136" y="155"/>
                            <a:pt x="150" y="147"/>
                            <a:pt x="150" y="134"/>
                          </a:cubicBezTo>
                          <a:lnTo>
                            <a:pt x="156" y="114"/>
                          </a:lnTo>
                          <a:lnTo>
                            <a:pt x="163" y="102"/>
                          </a:lnTo>
                          <a:lnTo>
                            <a:pt x="172" y="87"/>
                          </a:lnTo>
                          <a:lnTo>
                            <a:pt x="174" y="75"/>
                          </a:lnTo>
                          <a:lnTo>
                            <a:pt x="174" y="54"/>
                          </a:lnTo>
                          <a:lnTo>
                            <a:pt x="181" y="44"/>
                          </a:lnTo>
                          <a:lnTo>
                            <a:pt x="175" y="33"/>
                          </a:lnTo>
                          <a:lnTo>
                            <a:pt x="181" y="23"/>
                          </a:lnTo>
                          <a:lnTo>
                            <a:pt x="192" y="12"/>
                          </a:lnTo>
                          <a:lnTo>
                            <a:pt x="193" y="2"/>
                          </a:lnTo>
                          <a:lnTo>
                            <a:pt x="208" y="0"/>
                          </a:lnTo>
                          <a:lnTo>
                            <a:pt x="205" y="12"/>
                          </a:lnTo>
                          <a:lnTo>
                            <a:pt x="202" y="30"/>
                          </a:lnTo>
                          <a:lnTo>
                            <a:pt x="195" y="47"/>
                          </a:lnTo>
                          <a:lnTo>
                            <a:pt x="190" y="56"/>
                          </a:lnTo>
                          <a:lnTo>
                            <a:pt x="204" y="66"/>
                          </a:lnTo>
                          <a:cubicBezTo>
                            <a:pt x="201" y="75"/>
                            <a:pt x="205" y="85"/>
                            <a:pt x="196" y="90"/>
                          </a:cubicBezTo>
                          <a:cubicBezTo>
                            <a:pt x="200" y="97"/>
                            <a:pt x="201" y="104"/>
                            <a:pt x="204" y="111"/>
                          </a:cubicBezTo>
                          <a:cubicBezTo>
                            <a:pt x="200" y="156"/>
                            <a:pt x="204" y="121"/>
                            <a:pt x="193" y="140"/>
                          </a:cubicBezTo>
                          <a:cubicBezTo>
                            <a:pt x="196" y="153"/>
                            <a:pt x="195" y="147"/>
                            <a:pt x="195" y="159"/>
                          </a:cubicBezTo>
                          <a:lnTo>
                            <a:pt x="201" y="173"/>
                          </a:lnTo>
                          <a:lnTo>
                            <a:pt x="201" y="194"/>
                          </a:lnTo>
                          <a:lnTo>
                            <a:pt x="199" y="212"/>
                          </a:lnTo>
                          <a:lnTo>
                            <a:pt x="195" y="225"/>
                          </a:lnTo>
                          <a:lnTo>
                            <a:pt x="193" y="239"/>
                          </a:lnTo>
                          <a:lnTo>
                            <a:pt x="192" y="252"/>
                          </a:lnTo>
                          <a:lnTo>
                            <a:pt x="180" y="261"/>
                          </a:lnTo>
                          <a:lnTo>
                            <a:pt x="166" y="264"/>
                          </a:lnTo>
                          <a:lnTo>
                            <a:pt x="159" y="273"/>
                          </a:lnTo>
                          <a:lnTo>
                            <a:pt x="147" y="281"/>
                          </a:lnTo>
                          <a:lnTo>
                            <a:pt x="132" y="285"/>
                          </a:lnTo>
                          <a:lnTo>
                            <a:pt x="120" y="291"/>
                          </a:lnTo>
                          <a:lnTo>
                            <a:pt x="115" y="302"/>
                          </a:lnTo>
                          <a:lnTo>
                            <a:pt x="111" y="314"/>
                          </a:lnTo>
                          <a:lnTo>
                            <a:pt x="103" y="324"/>
                          </a:lnTo>
                          <a:lnTo>
                            <a:pt x="88" y="335"/>
                          </a:lnTo>
                          <a:lnTo>
                            <a:pt x="88" y="348"/>
                          </a:lnTo>
                          <a:lnTo>
                            <a:pt x="90" y="362"/>
                          </a:lnTo>
                          <a:lnTo>
                            <a:pt x="87" y="378"/>
                          </a:lnTo>
                          <a:lnTo>
                            <a:pt x="75" y="387"/>
                          </a:lnTo>
                          <a:lnTo>
                            <a:pt x="67" y="402"/>
                          </a:lnTo>
                          <a:lnTo>
                            <a:pt x="61" y="416"/>
                          </a:lnTo>
                          <a:lnTo>
                            <a:pt x="57" y="425"/>
                          </a:lnTo>
                          <a:lnTo>
                            <a:pt x="49" y="455"/>
                          </a:lnTo>
                          <a:lnTo>
                            <a:pt x="45" y="468"/>
                          </a:lnTo>
                          <a:lnTo>
                            <a:pt x="34" y="480"/>
                          </a:lnTo>
                          <a:lnTo>
                            <a:pt x="25" y="492"/>
                          </a:lnTo>
                          <a:lnTo>
                            <a:pt x="15" y="501"/>
                          </a:lnTo>
                          <a:lnTo>
                            <a:pt x="0" y="497"/>
                          </a:lnTo>
                          <a:lnTo>
                            <a:pt x="3" y="486"/>
                          </a:lnTo>
                          <a:close/>
                        </a:path>
                      </a:pathLst>
                    </a:custGeom>
                    <a:grpFill/>
                    <a:ln w="9525">
                      <a:solidFill>
                        <a:srgbClr val="FFFF00"/>
                      </a:solidFill>
                      <a:round/>
                      <a:headEnd/>
                      <a:tailEnd/>
                    </a:ln>
                  </p:spPr>
                  <p:txBody>
                    <a:bodyPr/>
                    <a:lstStyle/>
                    <a:p>
                      <a:pPr eaLnBrk="0" hangingPunct="0">
                        <a:defRPr/>
                      </a:pPr>
                      <a:endParaRPr lang="en-US">
                        <a:ea typeface="ＭＳ Ｐゴシック" panose="020B0600070205080204" pitchFamily="34" charset="-128"/>
                      </a:endParaRPr>
                    </a:p>
                  </p:txBody>
                </p:sp>
                <p:sp>
                  <p:nvSpPr>
                    <p:cNvPr id="236" name="Freeform 42"/>
                    <p:cNvSpPr>
                      <a:spLocks/>
                    </p:cNvSpPr>
                    <p:nvPr/>
                  </p:nvSpPr>
                  <p:spPr bwMode="auto">
                    <a:xfrm>
                      <a:off x="3382" y="2612"/>
                      <a:ext cx="215" cy="154"/>
                    </a:xfrm>
                    <a:custGeom>
                      <a:avLst/>
                      <a:gdLst>
                        <a:gd name="T0" fmla="*/ 16 w 215"/>
                        <a:gd name="T1" fmla="*/ 138 h 154"/>
                        <a:gd name="T2" fmla="*/ 7 w 215"/>
                        <a:gd name="T3" fmla="*/ 120 h 154"/>
                        <a:gd name="T4" fmla="*/ 19 w 215"/>
                        <a:gd name="T5" fmla="*/ 79 h 154"/>
                        <a:gd name="T6" fmla="*/ 43 w 215"/>
                        <a:gd name="T7" fmla="*/ 66 h 154"/>
                        <a:gd name="T8" fmla="*/ 64 w 215"/>
                        <a:gd name="T9" fmla="*/ 58 h 154"/>
                        <a:gd name="T10" fmla="*/ 71 w 215"/>
                        <a:gd name="T11" fmla="*/ 36 h 154"/>
                        <a:gd name="T12" fmla="*/ 89 w 215"/>
                        <a:gd name="T13" fmla="*/ 28 h 154"/>
                        <a:gd name="T14" fmla="*/ 101 w 215"/>
                        <a:gd name="T15" fmla="*/ 12 h 154"/>
                        <a:gd name="T16" fmla="*/ 106 w 215"/>
                        <a:gd name="T17" fmla="*/ 0 h 154"/>
                        <a:gd name="T18" fmla="*/ 116 w 215"/>
                        <a:gd name="T19" fmla="*/ 4 h 154"/>
                        <a:gd name="T20" fmla="*/ 128 w 215"/>
                        <a:gd name="T21" fmla="*/ 3 h 154"/>
                        <a:gd name="T22" fmla="*/ 139 w 215"/>
                        <a:gd name="T23" fmla="*/ 3 h 154"/>
                        <a:gd name="T24" fmla="*/ 155 w 215"/>
                        <a:gd name="T25" fmla="*/ 16 h 154"/>
                        <a:gd name="T26" fmla="*/ 172 w 215"/>
                        <a:gd name="T27" fmla="*/ 22 h 154"/>
                        <a:gd name="T28" fmla="*/ 188 w 215"/>
                        <a:gd name="T29" fmla="*/ 30 h 154"/>
                        <a:gd name="T30" fmla="*/ 202 w 215"/>
                        <a:gd name="T31" fmla="*/ 31 h 154"/>
                        <a:gd name="T32" fmla="*/ 205 w 215"/>
                        <a:gd name="T33" fmla="*/ 48 h 154"/>
                        <a:gd name="T34" fmla="*/ 191 w 215"/>
                        <a:gd name="T35" fmla="*/ 85 h 154"/>
                        <a:gd name="T36" fmla="*/ 208 w 215"/>
                        <a:gd name="T37" fmla="*/ 97 h 154"/>
                        <a:gd name="T38" fmla="*/ 205 w 215"/>
                        <a:gd name="T39" fmla="*/ 114 h 154"/>
                        <a:gd name="T40" fmla="*/ 191 w 215"/>
                        <a:gd name="T41" fmla="*/ 123 h 154"/>
                        <a:gd name="T42" fmla="*/ 182 w 215"/>
                        <a:gd name="T43" fmla="*/ 115 h 154"/>
                        <a:gd name="T44" fmla="*/ 164 w 215"/>
                        <a:gd name="T45" fmla="*/ 127 h 154"/>
                        <a:gd name="T46" fmla="*/ 163 w 215"/>
                        <a:gd name="T47" fmla="*/ 139 h 154"/>
                        <a:gd name="T48" fmla="*/ 152 w 215"/>
                        <a:gd name="T49" fmla="*/ 142 h 154"/>
                        <a:gd name="T50" fmla="*/ 136 w 215"/>
                        <a:gd name="T51" fmla="*/ 147 h 154"/>
                        <a:gd name="T52" fmla="*/ 113 w 215"/>
                        <a:gd name="T53" fmla="*/ 150 h 154"/>
                        <a:gd name="T54" fmla="*/ 98 w 215"/>
                        <a:gd name="T55" fmla="*/ 147 h 154"/>
                        <a:gd name="T56" fmla="*/ 86 w 215"/>
                        <a:gd name="T57" fmla="*/ 154 h 154"/>
                        <a:gd name="T58" fmla="*/ 71 w 215"/>
                        <a:gd name="T59" fmla="*/ 154 h 154"/>
                        <a:gd name="T60" fmla="*/ 43 w 215"/>
                        <a:gd name="T61" fmla="*/ 151 h 154"/>
                        <a:gd name="T62" fmla="*/ 31 w 215"/>
                        <a:gd name="T63" fmla="*/ 147 h 154"/>
                        <a:gd name="T64" fmla="*/ 16 w 215"/>
                        <a:gd name="T65" fmla="*/ 138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5"/>
                        <a:gd name="T100" fmla="*/ 0 h 154"/>
                        <a:gd name="T101" fmla="*/ 215 w 215"/>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5" h="154">
                          <a:moveTo>
                            <a:pt x="16" y="138"/>
                          </a:moveTo>
                          <a:cubicBezTo>
                            <a:pt x="18" y="128"/>
                            <a:pt x="17" y="121"/>
                            <a:pt x="7" y="120"/>
                          </a:cubicBezTo>
                          <a:cubicBezTo>
                            <a:pt x="0" y="103"/>
                            <a:pt x="0" y="84"/>
                            <a:pt x="19" y="79"/>
                          </a:cubicBezTo>
                          <a:cubicBezTo>
                            <a:pt x="25" y="71"/>
                            <a:pt x="33" y="68"/>
                            <a:pt x="43" y="66"/>
                          </a:cubicBezTo>
                          <a:cubicBezTo>
                            <a:pt x="47" y="60"/>
                            <a:pt x="64" y="58"/>
                            <a:pt x="64" y="58"/>
                          </a:cubicBezTo>
                          <a:cubicBezTo>
                            <a:pt x="68" y="53"/>
                            <a:pt x="71" y="42"/>
                            <a:pt x="71" y="36"/>
                          </a:cubicBezTo>
                          <a:lnTo>
                            <a:pt x="89" y="28"/>
                          </a:lnTo>
                          <a:lnTo>
                            <a:pt x="101" y="12"/>
                          </a:lnTo>
                          <a:lnTo>
                            <a:pt x="106" y="0"/>
                          </a:lnTo>
                          <a:lnTo>
                            <a:pt x="116" y="4"/>
                          </a:lnTo>
                          <a:lnTo>
                            <a:pt x="128" y="3"/>
                          </a:lnTo>
                          <a:lnTo>
                            <a:pt x="139" y="3"/>
                          </a:lnTo>
                          <a:lnTo>
                            <a:pt x="155" y="16"/>
                          </a:lnTo>
                          <a:lnTo>
                            <a:pt x="172" y="22"/>
                          </a:lnTo>
                          <a:lnTo>
                            <a:pt x="188" y="30"/>
                          </a:lnTo>
                          <a:lnTo>
                            <a:pt x="202" y="31"/>
                          </a:lnTo>
                          <a:lnTo>
                            <a:pt x="205" y="48"/>
                          </a:lnTo>
                          <a:cubicBezTo>
                            <a:pt x="206" y="66"/>
                            <a:pt x="213" y="81"/>
                            <a:pt x="191" y="85"/>
                          </a:cubicBezTo>
                          <a:cubicBezTo>
                            <a:pt x="200" y="89"/>
                            <a:pt x="199" y="96"/>
                            <a:pt x="208" y="97"/>
                          </a:cubicBezTo>
                          <a:cubicBezTo>
                            <a:pt x="209" y="106"/>
                            <a:pt x="215" y="109"/>
                            <a:pt x="205" y="114"/>
                          </a:cubicBezTo>
                          <a:cubicBezTo>
                            <a:pt x="201" y="126"/>
                            <a:pt x="204" y="126"/>
                            <a:pt x="191" y="123"/>
                          </a:cubicBezTo>
                          <a:cubicBezTo>
                            <a:pt x="189" y="115"/>
                            <a:pt x="190" y="114"/>
                            <a:pt x="182" y="115"/>
                          </a:cubicBezTo>
                          <a:cubicBezTo>
                            <a:pt x="178" y="122"/>
                            <a:pt x="173" y="126"/>
                            <a:pt x="164" y="127"/>
                          </a:cubicBezTo>
                          <a:cubicBezTo>
                            <a:pt x="163" y="137"/>
                            <a:pt x="163" y="133"/>
                            <a:pt x="163" y="139"/>
                          </a:cubicBezTo>
                          <a:lnTo>
                            <a:pt x="152" y="142"/>
                          </a:lnTo>
                          <a:lnTo>
                            <a:pt x="136" y="147"/>
                          </a:lnTo>
                          <a:lnTo>
                            <a:pt x="113" y="150"/>
                          </a:lnTo>
                          <a:lnTo>
                            <a:pt x="98" y="147"/>
                          </a:lnTo>
                          <a:lnTo>
                            <a:pt x="86" y="154"/>
                          </a:lnTo>
                          <a:lnTo>
                            <a:pt x="71" y="154"/>
                          </a:lnTo>
                          <a:lnTo>
                            <a:pt x="43" y="151"/>
                          </a:lnTo>
                          <a:lnTo>
                            <a:pt x="31" y="147"/>
                          </a:lnTo>
                          <a:lnTo>
                            <a:pt x="16" y="138"/>
                          </a:lnTo>
                          <a:close/>
                        </a:path>
                      </a:pathLst>
                    </a:custGeom>
                    <a:grpFill/>
                    <a:ln w="9525">
                      <a:solidFill>
                        <a:srgbClr val="FFFF00"/>
                      </a:solidFill>
                      <a:round/>
                      <a:headEnd/>
                      <a:tailEnd/>
                    </a:ln>
                  </p:spPr>
                  <p:txBody>
                    <a:bodyPr/>
                    <a:lstStyle/>
                    <a:p>
                      <a:pPr eaLnBrk="0" hangingPunct="0">
                        <a:defRPr/>
                      </a:pPr>
                      <a:endParaRPr lang="en-US">
                        <a:ea typeface="ＭＳ Ｐゴシック" panose="020B0600070205080204" pitchFamily="34" charset="-128"/>
                      </a:endParaRPr>
                    </a:p>
                  </p:txBody>
                </p:sp>
                <p:sp>
                  <p:nvSpPr>
                    <p:cNvPr id="237" name="Freeform 43"/>
                    <p:cNvSpPr>
                      <a:spLocks/>
                    </p:cNvSpPr>
                    <p:nvPr/>
                  </p:nvSpPr>
                  <p:spPr bwMode="auto">
                    <a:xfrm>
                      <a:off x="3360" y="2756"/>
                      <a:ext cx="41" cy="28"/>
                    </a:xfrm>
                    <a:custGeom>
                      <a:avLst/>
                      <a:gdLst>
                        <a:gd name="T0" fmla="*/ 0 w 41"/>
                        <a:gd name="T1" fmla="*/ 28 h 28"/>
                        <a:gd name="T2" fmla="*/ 9 w 41"/>
                        <a:gd name="T3" fmla="*/ 15 h 28"/>
                        <a:gd name="T4" fmla="*/ 21 w 41"/>
                        <a:gd name="T5" fmla="*/ 4 h 28"/>
                        <a:gd name="T6" fmla="*/ 35 w 41"/>
                        <a:gd name="T7" fmla="*/ 0 h 28"/>
                        <a:gd name="T8" fmla="*/ 41 w 41"/>
                        <a:gd name="T9" fmla="*/ 10 h 28"/>
                        <a:gd name="T10" fmla="*/ 32 w 41"/>
                        <a:gd name="T11" fmla="*/ 19 h 28"/>
                        <a:gd name="T12" fmla="*/ 14 w 41"/>
                        <a:gd name="T13" fmla="*/ 25 h 28"/>
                        <a:gd name="T14" fmla="*/ 0 w 41"/>
                        <a:gd name="T15" fmla="*/ 28 h 28"/>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8"/>
                        <a:gd name="T26" fmla="*/ 41 w 41"/>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8">
                          <a:moveTo>
                            <a:pt x="0" y="28"/>
                          </a:moveTo>
                          <a:lnTo>
                            <a:pt x="9" y="15"/>
                          </a:lnTo>
                          <a:lnTo>
                            <a:pt x="21" y="4"/>
                          </a:lnTo>
                          <a:lnTo>
                            <a:pt x="35" y="0"/>
                          </a:lnTo>
                          <a:lnTo>
                            <a:pt x="41" y="10"/>
                          </a:lnTo>
                          <a:lnTo>
                            <a:pt x="32" y="19"/>
                          </a:lnTo>
                          <a:lnTo>
                            <a:pt x="14" y="25"/>
                          </a:lnTo>
                          <a:lnTo>
                            <a:pt x="0" y="28"/>
                          </a:lnTo>
                          <a:close/>
                        </a:path>
                      </a:pathLst>
                    </a:custGeom>
                    <a:grpFill/>
                    <a:ln w="9525">
                      <a:solidFill>
                        <a:srgbClr val="FFFF00"/>
                      </a:solidFill>
                      <a:round/>
                      <a:headEnd/>
                      <a:tailEnd/>
                    </a:ln>
                  </p:spPr>
                  <p:txBody>
                    <a:bodyPr/>
                    <a:lstStyle/>
                    <a:p>
                      <a:pPr eaLnBrk="0" hangingPunct="0">
                        <a:defRPr/>
                      </a:pPr>
                      <a:endParaRPr lang="en-US">
                        <a:ea typeface="ＭＳ Ｐゴシック" panose="020B0600070205080204" pitchFamily="34" charset="-128"/>
                      </a:endParaRPr>
                    </a:p>
                  </p:txBody>
                </p:sp>
                <p:sp>
                  <p:nvSpPr>
                    <p:cNvPr id="238" name="Freeform 44"/>
                    <p:cNvSpPr>
                      <a:spLocks/>
                    </p:cNvSpPr>
                    <p:nvPr/>
                  </p:nvSpPr>
                  <p:spPr bwMode="auto">
                    <a:xfrm>
                      <a:off x="3296" y="2849"/>
                      <a:ext cx="61" cy="52"/>
                    </a:xfrm>
                    <a:custGeom>
                      <a:avLst/>
                      <a:gdLst>
                        <a:gd name="T0" fmla="*/ 15 w 61"/>
                        <a:gd name="T1" fmla="*/ 43 h 52"/>
                        <a:gd name="T2" fmla="*/ 0 w 61"/>
                        <a:gd name="T3" fmla="*/ 33 h 52"/>
                        <a:gd name="T4" fmla="*/ 19 w 61"/>
                        <a:gd name="T5" fmla="*/ 15 h 52"/>
                        <a:gd name="T6" fmla="*/ 33 w 61"/>
                        <a:gd name="T7" fmla="*/ 9 h 52"/>
                        <a:gd name="T8" fmla="*/ 40 w 61"/>
                        <a:gd name="T9" fmla="*/ 0 h 52"/>
                        <a:gd name="T10" fmla="*/ 54 w 61"/>
                        <a:gd name="T11" fmla="*/ 10 h 52"/>
                        <a:gd name="T12" fmla="*/ 58 w 61"/>
                        <a:gd name="T13" fmla="*/ 22 h 52"/>
                        <a:gd name="T14" fmla="*/ 61 w 61"/>
                        <a:gd name="T15" fmla="*/ 39 h 52"/>
                        <a:gd name="T16" fmla="*/ 52 w 61"/>
                        <a:gd name="T17" fmla="*/ 52 h 52"/>
                        <a:gd name="T18" fmla="*/ 33 w 61"/>
                        <a:gd name="T19" fmla="*/ 52 h 52"/>
                        <a:gd name="T20" fmla="*/ 15 w 61"/>
                        <a:gd name="T21" fmla="*/ 45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52"/>
                        <a:gd name="T35" fmla="*/ 61 w 6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52">
                          <a:moveTo>
                            <a:pt x="15" y="43"/>
                          </a:moveTo>
                          <a:lnTo>
                            <a:pt x="0" y="33"/>
                          </a:lnTo>
                          <a:lnTo>
                            <a:pt x="19" y="15"/>
                          </a:lnTo>
                          <a:lnTo>
                            <a:pt x="33" y="9"/>
                          </a:lnTo>
                          <a:lnTo>
                            <a:pt x="40" y="0"/>
                          </a:lnTo>
                          <a:lnTo>
                            <a:pt x="54" y="10"/>
                          </a:lnTo>
                          <a:lnTo>
                            <a:pt x="58" y="22"/>
                          </a:lnTo>
                          <a:lnTo>
                            <a:pt x="61" y="39"/>
                          </a:lnTo>
                          <a:lnTo>
                            <a:pt x="52" y="52"/>
                          </a:lnTo>
                          <a:lnTo>
                            <a:pt x="33" y="52"/>
                          </a:lnTo>
                          <a:lnTo>
                            <a:pt x="15" y="45"/>
                          </a:lnTo>
                        </a:path>
                      </a:pathLst>
                    </a:custGeom>
                    <a:grpFill/>
                    <a:ln w="9525">
                      <a:solidFill>
                        <a:srgbClr val="FFFF00"/>
                      </a:solidFill>
                      <a:round/>
                      <a:headEnd/>
                      <a:tailEnd/>
                    </a:ln>
                  </p:spPr>
                  <p:txBody>
                    <a:bodyPr/>
                    <a:lstStyle/>
                    <a:p>
                      <a:pPr eaLnBrk="0" hangingPunct="0">
                        <a:defRPr/>
                      </a:pPr>
                      <a:endParaRPr lang="en-US">
                        <a:ea typeface="ＭＳ Ｐゴシック" panose="020B0600070205080204" pitchFamily="34" charset="-128"/>
                      </a:endParaRPr>
                    </a:p>
                  </p:txBody>
                </p:sp>
                <p:sp>
                  <p:nvSpPr>
                    <p:cNvPr id="239" name="Freeform 45"/>
                    <p:cNvSpPr>
                      <a:spLocks/>
                    </p:cNvSpPr>
                    <p:nvPr/>
                  </p:nvSpPr>
                  <p:spPr bwMode="auto">
                    <a:xfrm>
                      <a:off x="3512" y="2461"/>
                      <a:ext cx="66" cy="44"/>
                    </a:xfrm>
                    <a:custGeom>
                      <a:avLst/>
                      <a:gdLst>
                        <a:gd name="T0" fmla="*/ 13 w 66"/>
                        <a:gd name="T1" fmla="*/ 41 h 44"/>
                        <a:gd name="T2" fmla="*/ 9 w 66"/>
                        <a:gd name="T3" fmla="*/ 31 h 44"/>
                        <a:gd name="T4" fmla="*/ 16 w 66"/>
                        <a:gd name="T5" fmla="*/ 7 h 44"/>
                        <a:gd name="T6" fmla="*/ 21 w 66"/>
                        <a:gd name="T7" fmla="*/ 8 h 44"/>
                        <a:gd name="T8" fmla="*/ 34 w 66"/>
                        <a:gd name="T9" fmla="*/ 11 h 44"/>
                        <a:gd name="T10" fmla="*/ 45 w 66"/>
                        <a:gd name="T11" fmla="*/ 7 h 44"/>
                        <a:gd name="T12" fmla="*/ 66 w 66"/>
                        <a:gd name="T13" fmla="*/ 14 h 44"/>
                        <a:gd name="T14" fmla="*/ 39 w 66"/>
                        <a:gd name="T15" fmla="*/ 29 h 44"/>
                        <a:gd name="T16" fmla="*/ 22 w 66"/>
                        <a:gd name="T17" fmla="*/ 32 h 44"/>
                        <a:gd name="T18" fmla="*/ 0 w 66"/>
                        <a:gd name="T19" fmla="*/ 37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44"/>
                        <a:gd name="T32" fmla="*/ 66 w 66"/>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44">
                          <a:moveTo>
                            <a:pt x="13" y="41"/>
                          </a:moveTo>
                          <a:cubicBezTo>
                            <a:pt x="5" y="40"/>
                            <a:pt x="4" y="37"/>
                            <a:pt x="9" y="31"/>
                          </a:cubicBezTo>
                          <a:cubicBezTo>
                            <a:pt x="11" y="22"/>
                            <a:pt x="8" y="13"/>
                            <a:pt x="16" y="7"/>
                          </a:cubicBezTo>
                          <a:cubicBezTo>
                            <a:pt x="27" y="8"/>
                            <a:pt x="17" y="0"/>
                            <a:pt x="21" y="8"/>
                          </a:cubicBezTo>
                          <a:cubicBezTo>
                            <a:pt x="24" y="24"/>
                            <a:pt x="33" y="13"/>
                            <a:pt x="34" y="11"/>
                          </a:cubicBezTo>
                          <a:cubicBezTo>
                            <a:pt x="36" y="8"/>
                            <a:pt x="42" y="7"/>
                            <a:pt x="45" y="7"/>
                          </a:cubicBezTo>
                          <a:cubicBezTo>
                            <a:pt x="65" y="10"/>
                            <a:pt x="59" y="5"/>
                            <a:pt x="66" y="14"/>
                          </a:cubicBezTo>
                          <a:cubicBezTo>
                            <a:pt x="63" y="27"/>
                            <a:pt x="51" y="27"/>
                            <a:pt x="39" y="29"/>
                          </a:cubicBezTo>
                          <a:cubicBezTo>
                            <a:pt x="33" y="30"/>
                            <a:pt x="22" y="32"/>
                            <a:pt x="22" y="32"/>
                          </a:cubicBezTo>
                          <a:cubicBezTo>
                            <a:pt x="20" y="44"/>
                            <a:pt x="10" y="40"/>
                            <a:pt x="0" y="37"/>
                          </a:cubicBezTo>
                        </a:path>
                      </a:pathLst>
                    </a:custGeom>
                    <a:grpFill/>
                    <a:ln w="9525">
                      <a:solidFill>
                        <a:srgbClr val="FFFF00"/>
                      </a:solidFill>
                      <a:round/>
                      <a:headEnd/>
                      <a:tailEnd/>
                    </a:ln>
                  </p:spPr>
                  <p:txBody>
                    <a:bodyPr/>
                    <a:lstStyle/>
                    <a:p>
                      <a:pPr eaLnBrk="0" hangingPunct="0">
                        <a:defRPr/>
                      </a:pPr>
                      <a:endParaRPr lang="en-US">
                        <a:ea typeface="ＭＳ Ｐゴシック" panose="020B0600070205080204" pitchFamily="34" charset="-128"/>
                      </a:endParaRPr>
                    </a:p>
                  </p:txBody>
                </p:sp>
                <p:sp>
                  <p:nvSpPr>
                    <p:cNvPr id="240" name="Freeform 46"/>
                    <p:cNvSpPr>
                      <a:spLocks/>
                    </p:cNvSpPr>
                    <p:nvPr/>
                  </p:nvSpPr>
                  <p:spPr bwMode="auto">
                    <a:xfrm>
                      <a:off x="3572" y="2440"/>
                      <a:ext cx="21" cy="23"/>
                    </a:xfrm>
                    <a:custGeom>
                      <a:avLst/>
                      <a:gdLst>
                        <a:gd name="T0" fmla="*/ 0 w 21"/>
                        <a:gd name="T1" fmla="*/ 17 h 23"/>
                        <a:gd name="T2" fmla="*/ 12 w 21"/>
                        <a:gd name="T3" fmla="*/ 7 h 23"/>
                        <a:gd name="T4" fmla="*/ 21 w 21"/>
                        <a:gd name="T5" fmla="*/ 8 h 23"/>
                        <a:gd name="T6" fmla="*/ 13 w 21"/>
                        <a:gd name="T7" fmla="*/ 20 h 23"/>
                        <a:gd name="T8" fmla="*/ 0 w 21"/>
                        <a:gd name="T9" fmla="*/ 17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17"/>
                          </a:moveTo>
                          <a:cubicBezTo>
                            <a:pt x="4" y="11"/>
                            <a:pt x="4" y="8"/>
                            <a:pt x="12" y="7"/>
                          </a:cubicBezTo>
                          <a:cubicBezTo>
                            <a:pt x="16" y="0"/>
                            <a:pt x="18" y="2"/>
                            <a:pt x="21" y="8"/>
                          </a:cubicBezTo>
                          <a:cubicBezTo>
                            <a:pt x="18" y="15"/>
                            <a:pt x="21" y="18"/>
                            <a:pt x="13" y="20"/>
                          </a:cubicBezTo>
                          <a:cubicBezTo>
                            <a:pt x="8" y="23"/>
                            <a:pt x="2" y="23"/>
                            <a:pt x="0" y="17"/>
                          </a:cubicBezTo>
                          <a:close/>
                        </a:path>
                      </a:pathLst>
                    </a:custGeom>
                    <a:grpFill/>
                    <a:ln w="9525">
                      <a:solidFill>
                        <a:srgbClr val="FFFF00"/>
                      </a:solidFill>
                      <a:round/>
                      <a:headEnd/>
                      <a:tailEnd/>
                    </a:ln>
                  </p:spPr>
                  <p:txBody>
                    <a:bodyPr/>
                    <a:lstStyle/>
                    <a:p>
                      <a:pPr eaLnBrk="0" hangingPunct="0">
                        <a:defRPr/>
                      </a:pPr>
                      <a:endParaRPr lang="en-US">
                        <a:ea typeface="ＭＳ Ｐゴシック" panose="020B0600070205080204" pitchFamily="34" charset="-128"/>
                      </a:endParaRPr>
                    </a:p>
                  </p:txBody>
                </p:sp>
              </p:grpSp>
              <p:grpSp>
                <p:nvGrpSpPr>
                  <p:cNvPr id="11" name="Group 52"/>
                  <p:cNvGrpSpPr>
                    <a:grpSpLocks/>
                  </p:cNvGrpSpPr>
                  <p:nvPr/>
                </p:nvGrpSpPr>
                <p:grpSpPr bwMode="auto">
                  <a:xfrm>
                    <a:off x="3660775" y="3200400"/>
                    <a:ext cx="682625" cy="1141413"/>
                    <a:chOff x="3506" y="1959"/>
                    <a:chExt cx="430" cy="719"/>
                  </a:xfrm>
                  <a:grpFill/>
                </p:grpSpPr>
                <p:sp>
                  <p:nvSpPr>
                    <p:cNvPr id="229" name="Freeform 48"/>
                    <p:cNvSpPr>
                      <a:spLocks/>
                    </p:cNvSpPr>
                    <p:nvPr/>
                  </p:nvSpPr>
                  <p:spPr bwMode="auto">
                    <a:xfrm>
                      <a:off x="3506" y="1959"/>
                      <a:ext cx="430" cy="445"/>
                    </a:xfrm>
                    <a:custGeom>
                      <a:avLst/>
                      <a:gdLst>
                        <a:gd name="T0" fmla="*/ 152 w 430"/>
                        <a:gd name="T1" fmla="*/ 207 h 445"/>
                        <a:gd name="T2" fmla="*/ 138 w 430"/>
                        <a:gd name="T3" fmla="*/ 187 h 445"/>
                        <a:gd name="T4" fmla="*/ 72 w 430"/>
                        <a:gd name="T5" fmla="*/ 145 h 445"/>
                        <a:gd name="T6" fmla="*/ 28 w 430"/>
                        <a:gd name="T7" fmla="*/ 99 h 445"/>
                        <a:gd name="T8" fmla="*/ 74 w 430"/>
                        <a:gd name="T9" fmla="*/ 17 h 445"/>
                        <a:gd name="T10" fmla="*/ 172 w 430"/>
                        <a:gd name="T11" fmla="*/ 9 h 445"/>
                        <a:gd name="T12" fmla="*/ 260 w 430"/>
                        <a:gd name="T13" fmla="*/ 23 h 445"/>
                        <a:gd name="T14" fmla="*/ 270 w 430"/>
                        <a:gd name="T15" fmla="*/ 33 h 445"/>
                        <a:gd name="T16" fmla="*/ 288 w 430"/>
                        <a:gd name="T17" fmla="*/ 69 h 445"/>
                        <a:gd name="T18" fmla="*/ 322 w 430"/>
                        <a:gd name="T19" fmla="*/ 87 h 445"/>
                        <a:gd name="T20" fmla="*/ 330 w 430"/>
                        <a:gd name="T21" fmla="*/ 119 h 445"/>
                        <a:gd name="T22" fmla="*/ 328 w 430"/>
                        <a:gd name="T23" fmla="*/ 137 h 445"/>
                        <a:gd name="T24" fmla="*/ 324 w 430"/>
                        <a:gd name="T25" fmla="*/ 169 h 445"/>
                        <a:gd name="T26" fmla="*/ 330 w 430"/>
                        <a:gd name="T27" fmla="*/ 267 h 445"/>
                        <a:gd name="T28" fmla="*/ 348 w 430"/>
                        <a:gd name="T29" fmla="*/ 325 h 445"/>
                        <a:gd name="T30" fmla="*/ 360 w 430"/>
                        <a:gd name="T31" fmla="*/ 349 h 445"/>
                        <a:gd name="T32" fmla="*/ 352 w 430"/>
                        <a:gd name="T33" fmla="*/ 383 h 445"/>
                        <a:gd name="T34" fmla="*/ 384 w 430"/>
                        <a:gd name="T35" fmla="*/ 375 h 445"/>
                        <a:gd name="T36" fmla="*/ 404 w 430"/>
                        <a:gd name="T37" fmla="*/ 407 h 445"/>
                        <a:gd name="T38" fmla="*/ 430 w 430"/>
                        <a:gd name="T39" fmla="*/ 445 h 445"/>
                        <a:gd name="T40" fmla="*/ 394 w 430"/>
                        <a:gd name="T41" fmla="*/ 419 h 445"/>
                        <a:gd name="T42" fmla="*/ 386 w 430"/>
                        <a:gd name="T43" fmla="*/ 395 h 445"/>
                        <a:gd name="T44" fmla="*/ 352 w 430"/>
                        <a:gd name="T45" fmla="*/ 399 h 445"/>
                        <a:gd name="T46" fmla="*/ 340 w 430"/>
                        <a:gd name="T47" fmla="*/ 407 h 445"/>
                        <a:gd name="T48" fmla="*/ 292 w 430"/>
                        <a:gd name="T49" fmla="*/ 397 h 445"/>
                        <a:gd name="T50" fmla="*/ 246 w 430"/>
                        <a:gd name="T51" fmla="*/ 375 h 445"/>
                        <a:gd name="T52" fmla="*/ 198 w 430"/>
                        <a:gd name="T53" fmla="*/ 351 h 445"/>
                        <a:gd name="T54" fmla="*/ 160 w 430"/>
                        <a:gd name="T55" fmla="*/ 295 h 445"/>
                        <a:gd name="T56" fmla="*/ 142 w 430"/>
                        <a:gd name="T57" fmla="*/ 273 h 445"/>
                        <a:gd name="T58" fmla="*/ 184 w 430"/>
                        <a:gd name="T59" fmla="*/ 277 h 445"/>
                        <a:gd name="T60" fmla="*/ 214 w 430"/>
                        <a:gd name="T61" fmla="*/ 233 h 445"/>
                        <a:gd name="T62" fmla="*/ 198 w 430"/>
                        <a:gd name="T63" fmla="*/ 219 h 445"/>
                        <a:gd name="T64" fmla="*/ 170 w 430"/>
                        <a:gd name="T65" fmla="*/ 219 h 4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0"/>
                        <a:gd name="T100" fmla="*/ 0 h 445"/>
                        <a:gd name="T101" fmla="*/ 430 w 430"/>
                        <a:gd name="T102" fmla="*/ 445 h 4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0" h="445">
                          <a:moveTo>
                            <a:pt x="172" y="211"/>
                          </a:moveTo>
                          <a:cubicBezTo>
                            <a:pt x="159" y="213"/>
                            <a:pt x="165" y="210"/>
                            <a:pt x="152" y="207"/>
                          </a:cubicBezTo>
                          <a:cubicBezTo>
                            <a:pt x="147" y="206"/>
                            <a:pt x="152" y="197"/>
                            <a:pt x="150" y="193"/>
                          </a:cubicBezTo>
                          <a:cubicBezTo>
                            <a:pt x="148" y="189"/>
                            <a:pt x="141" y="189"/>
                            <a:pt x="138" y="187"/>
                          </a:cubicBezTo>
                          <a:cubicBezTo>
                            <a:pt x="132" y="183"/>
                            <a:pt x="120" y="175"/>
                            <a:pt x="120" y="175"/>
                          </a:cubicBezTo>
                          <a:cubicBezTo>
                            <a:pt x="104" y="151"/>
                            <a:pt x="102" y="149"/>
                            <a:pt x="72" y="145"/>
                          </a:cubicBezTo>
                          <a:cubicBezTo>
                            <a:pt x="68" y="140"/>
                            <a:pt x="63" y="128"/>
                            <a:pt x="58" y="125"/>
                          </a:cubicBezTo>
                          <a:cubicBezTo>
                            <a:pt x="44" y="116"/>
                            <a:pt x="34" y="117"/>
                            <a:pt x="28" y="99"/>
                          </a:cubicBezTo>
                          <a:cubicBezTo>
                            <a:pt x="24" y="74"/>
                            <a:pt x="14" y="46"/>
                            <a:pt x="0" y="25"/>
                          </a:cubicBezTo>
                          <a:cubicBezTo>
                            <a:pt x="5" y="0"/>
                            <a:pt x="54" y="15"/>
                            <a:pt x="74" y="17"/>
                          </a:cubicBezTo>
                          <a:cubicBezTo>
                            <a:pt x="85" y="20"/>
                            <a:pt x="83" y="25"/>
                            <a:pt x="92" y="31"/>
                          </a:cubicBezTo>
                          <a:cubicBezTo>
                            <a:pt x="118" y="29"/>
                            <a:pt x="149" y="24"/>
                            <a:pt x="172" y="9"/>
                          </a:cubicBezTo>
                          <a:cubicBezTo>
                            <a:pt x="198" y="11"/>
                            <a:pt x="223" y="8"/>
                            <a:pt x="248" y="11"/>
                          </a:cubicBezTo>
                          <a:cubicBezTo>
                            <a:pt x="252" y="15"/>
                            <a:pt x="258" y="18"/>
                            <a:pt x="260" y="23"/>
                          </a:cubicBezTo>
                          <a:cubicBezTo>
                            <a:pt x="261" y="25"/>
                            <a:pt x="261" y="28"/>
                            <a:pt x="262" y="29"/>
                          </a:cubicBezTo>
                          <a:cubicBezTo>
                            <a:pt x="264" y="31"/>
                            <a:pt x="268" y="31"/>
                            <a:pt x="270" y="33"/>
                          </a:cubicBezTo>
                          <a:lnTo>
                            <a:pt x="288" y="47"/>
                          </a:lnTo>
                          <a:lnTo>
                            <a:pt x="288" y="69"/>
                          </a:lnTo>
                          <a:lnTo>
                            <a:pt x="296" y="85"/>
                          </a:lnTo>
                          <a:lnTo>
                            <a:pt x="322" y="87"/>
                          </a:lnTo>
                          <a:lnTo>
                            <a:pt x="338" y="103"/>
                          </a:lnTo>
                          <a:lnTo>
                            <a:pt x="330" y="119"/>
                          </a:lnTo>
                          <a:lnTo>
                            <a:pt x="320" y="125"/>
                          </a:lnTo>
                          <a:lnTo>
                            <a:pt x="328" y="137"/>
                          </a:lnTo>
                          <a:cubicBezTo>
                            <a:pt x="337" y="143"/>
                            <a:pt x="339" y="147"/>
                            <a:pt x="328" y="151"/>
                          </a:cubicBezTo>
                          <a:cubicBezTo>
                            <a:pt x="322" y="168"/>
                            <a:pt x="331" y="141"/>
                            <a:pt x="324" y="169"/>
                          </a:cubicBezTo>
                          <a:cubicBezTo>
                            <a:pt x="323" y="173"/>
                            <a:pt x="320" y="181"/>
                            <a:pt x="320" y="181"/>
                          </a:cubicBezTo>
                          <a:cubicBezTo>
                            <a:pt x="325" y="210"/>
                            <a:pt x="304" y="250"/>
                            <a:pt x="330" y="267"/>
                          </a:cubicBezTo>
                          <a:cubicBezTo>
                            <a:pt x="339" y="281"/>
                            <a:pt x="331" y="313"/>
                            <a:pt x="348" y="319"/>
                          </a:cubicBezTo>
                          <a:cubicBezTo>
                            <a:pt x="353" y="326"/>
                            <a:pt x="354" y="325"/>
                            <a:pt x="348" y="325"/>
                          </a:cubicBezTo>
                          <a:lnTo>
                            <a:pt x="366" y="331"/>
                          </a:lnTo>
                          <a:lnTo>
                            <a:pt x="360" y="349"/>
                          </a:lnTo>
                          <a:lnTo>
                            <a:pt x="350" y="363"/>
                          </a:lnTo>
                          <a:lnTo>
                            <a:pt x="352" y="383"/>
                          </a:lnTo>
                          <a:lnTo>
                            <a:pt x="368" y="377"/>
                          </a:lnTo>
                          <a:lnTo>
                            <a:pt x="384" y="375"/>
                          </a:lnTo>
                          <a:lnTo>
                            <a:pt x="386" y="391"/>
                          </a:lnTo>
                          <a:lnTo>
                            <a:pt x="404" y="407"/>
                          </a:lnTo>
                          <a:lnTo>
                            <a:pt x="410" y="427"/>
                          </a:lnTo>
                          <a:lnTo>
                            <a:pt x="430" y="445"/>
                          </a:lnTo>
                          <a:lnTo>
                            <a:pt x="404" y="433"/>
                          </a:lnTo>
                          <a:lnTo>
                            <a:pt x="394" y="419"/>
                          </a:lnTo>
                          <a:lnTo>
                            <a:pt x="386" y="407"/>
                          </a:lnTo>
                          <a:lnTo>
                            <a:pt x="386" y="395"/>
                          </a:lnTo>
                          <a:cubicBezTo>
                            <a:pt x="378" y="387"/>
                            <a:pt x="376" y="390"/>
                            <a:pt x="366" y="393"/>
                          </a:cubicBezTo>
                          <a:cubicBezTo>
                            <a:pt x="363" y="402"/>
                            <a:pt x="360" y="405"/>
                            <a:pt x="352" y="399"/>
                          </a:cubicBezTo>
                          <a:cubicBezTo>
                            <a:pt x="351" y="397"/>
                            <a:pt x="350" y="387"/>
                            <a:pt x="344" y="395"/>
                          </a:cubicBezTo>
                          <a:cubicBezTo>
                            <a:pt x="342" y="398"/>
                            <a:pt x="340" y="407"/>
                            <a:pt x="340" y="407"/>
                          </a:cubicBezTo>
                          <a:cubicBezTo>
                            <a:pt x="328" y="406"/>
                            <a:pt x="316" y="407"/>
                            <a:pt x="304" y="405"/>
                          </a:cubicBezTo>
                          <a:cubicBezTo>
                            <a:pt x="299" y="404"/>
                            <a:pt x="292" y="397"/>
                            <a:pt x="292" y="397"/>
                          </a:cubicBezTo>
                          <a:cubicBezTo>
                            <a:pt x="277" y="400"/>
                            <a:pt x="274" y="401"/>
                            <a:pt x="258" y="399"/>
                          </a:cubicBezTo>
                          <a:cubicBezTo>
                            <a:pt x="256" y="386"/>
                            <a:pt x="257" y="382"/>
                            <a:pt x="246" y="375"/>
                          </a:cubicBezTo>
                          <a:cubicBezTo>
                            <a:pt x="243" y="367"/>
                            <a:pt x="236" y="360"/>
                            <a:pt x="228" y="357"/>
                          </a:cubicBezTo>
                          <a:cubicBezTo>
                            <a:pt x="217" y="361"/>
                            <a:pt x="207" y="357"/>
                            <a:pt x="198" y="351"/>
                          </a:cubicBezTo>
                          <a:cubicBezTo>
                            <a:pt x="196" y="333"/>
                            <a:pt x="197" y="315"/>
                            <a:pt x="178" y="309"/>
                          </a:cubicBezTo>
                          <a:cubicBezTo>
                            <a:pt x="169" y="300"/>
                            <a:pt x="174" y="305"/>
                            <a:pt x="160" y="295"/>
                          </a:cubicBezTo>
                          <a:cubicBezTo>
                            <a:pt x="158" y="294"/>
                            <a:pt x="154" y="291"/>
                            <a:pt x="154" y="291"/>
                          </a:cubicBezTo>
                          <a:cubicBezTo>
                            <a:pt x="149" y="283"/>
                            <a:pt x="150" y="278"/>
                            <a:pt x="142" y="273"/>
                          </a:cubicBezTo>
                          <a:cubicBezTo>
                            <a:pt x="146" y="260"/>
                            <a:pt x="158" y="268"/>
                            <a:pt x="168" y="271"/>
                          </a:cubicBezTo>
                          <a:cubicBezTo>
                            <a:pt x="171" y="281"/>
                            <a:pt x="175" y="279"/>
                            <a:pt x="184" y="277"/>
                          </a:cubicBezTo>
                          <a:cubicBezTo>
                            <a:pt x="187" y="269"/>
                            <a:pt x="190" y="265"/>
                            <a:pt x="196" y="259"/>
                          </a:cubicBezTo>
                          <a:cubicBezTo>
                            <a:pt x="198" y="248"/>
                            <a:pt x="206" y="241"/>
                            <a:pt x="214" y="233"/>
                          </a:cubicBezTo>
                          <a:cubicBezTo>
                            <a:pt x="216" y="226"/>
                            <a:pt x="218" y="227"/>
                            <a:pt x="210" y="223"/>
                          </a:cubicBezTo>
                          <a:cubicBezTo>
                            <a:pt x="206" y="221"/>
                            <a:pt x="198" y="219"/>
                            <a:pt x="198" y="219"/>
                          </a:cubicBezTo>
                          <a:cubicBezTo>
                            <a:pt x="191" y="223"/>
                            <a:pt x="185" y="225"/>
                            <a:pt x="178" y="227"/>
                          </a:cubicBezTo>
                          <a:cubicBezTo>
                            <a:pt x="162" y="222"/>
                            <a:pt x="181" y="230"/>
                            <a:pt x="170" y="219"/>
                          </a:cubicBezTo>
                          <a:cubicBezTo>
                            <a:pt x="157" y="206"/>
                            <a:pt x="158" y="217"/>
                            <a:pt x="158" y="207"/>
                          </a:cubicBezTo>
                        </a:path>
                      </a:pathLst>
                    </a:custGeom>
                    <a:grpFill/>
                    <a:ln w="9525">
                      <a:solidFill>
                        <a:srgbClr val="FFFF00"/>
                      </a:solidFill>
                      <a:round/>
                      <a:headEnd/>
                      <a:tailEnd/>
                    </a:ln>
                  </p:spPr>
                  <p:txBody>
                    <a:bodyPr/>
                    <a:lstStyle/>
                    <a:p>
                      <a:pPr eaLnBrk="0" hangingPunct="0">
                        <a:defRPr/>
                      </a:pPr>
                      <a:endParaRPr lang="en-US">
                        <a:ea typeface="ＭＳ Ｐゴシック" panose="020B0600070205080204" pitchFamily="34" charset="-128"/>
                      </a:endParaRPr>
                    </a:p>
                  </p:txBody>
                </p:sp>
                <p:sp>
                  <p:nvSpPr>
                    <p:cNvPr id="230" name="Freeform 49"/>
                    <p:cNvSpPr>
                      <a:spLocks/>
                    </p:cNvSpPr>
                    <p:nvPr/>
                  </p:nvSpPr>
                  <p:spPr bwMode="auto">
                    <a:xfrm>
                      <a:off x="3516" y="2231"/>
                      <a:ext cx="269" cy="447"/>
                    </a:xfrm>
                    <a:custGeom>
                      <a:avLst/>
                      <a:gdLst>
                        <a:gd name="T0" fmla="*/ 20 w 269"/>
                        <a:gd name="T1" fmla="*/ 27 h 447"/>
                        <a:gd name="T2" fmla="*/ 34 w 269"/>
                        <a:gd name="T3" fmla="*/ 39 h 447"/>
                        <a:gd name="T4" fmla="*/ 54 w 269"/>
                        <a:gd name="T5" fmla="*/ 63 h 447"/>
                        <a:gd name="T6" fmla="*/ 62 w 269"/>
                        <a:gd name="T7" fmla="*/ 45 h 447"/>
                        <a:gd name="T8" fmla="*/ 74 w 269"/>
                        <a:gd name="T9" fmla="*/ 64 h 447"/>
                        <a:gd name="T10" fmla="*/ 124 w 269"/>
                        <a:gd name="T11" fmla="*/ 71 h 447"/>
                        <a:gd name="T12" fmla="*/ 168 w 269"/>
                        <a:gd name="T13" fmla="*/ 45 h 447"/>
                        <a:gd name="T14" fmla="*/ 182 w 269"/>
                        <a:gd name="T15" fmla="*/ 73 h 447"/>
                        <a:gd name="T16" fmla="*/ 190 w 269"/>
                        <a:gd name="T17" fmla="*/ 95 h 447"/>
                        <a:gd name="T18" fmla="*/ 198 w 269"/>
                        <a:gd name="T19" fmla="*/ 185 h 447"/>
                        <a:gd name="T20" fmla="*/ 238 w 269"/>
                        <a:gd name="T21" fmla="*/ 281 h 447"/>
                        <a:gd name="T22" fmla="*/ 252 w 269"/>
                        <a:gd name="T23" fmla="*/ 317 h 447"/>
                        <a:gd name="T24" fmla="*/ 262 w 269"/>
                        <a:gd name="T25" fmla="*/ 355 h 447"/>
                        <a:gd name="T26" fmla="*/ 234 w 269"/>
                        <a:gd name="T27" fmla="*/ 355 h 447"/>
                        <a:gd name="T28" fmla="*/ 230 w 269"/>
                        <a:gd name="T29" fmla="*/ 377 h 447"/>
                        <a:gd name="T30" fmla="*/ 256 w 269"/>
                        <a:gd name="T31" fmla="*/ 407 h 447"/>
                        <a:gd name="T32" fmla="*/ 268 w 269"/>
                        <a:gd name="T33" fmla="*/ 439 h 447"/>
                        <a:gd name="T34" fmla="*/ 255 w 269"/>
                        <a:gd name="T35" fmla="*/ 442 h 447"/>
                        <a:gd name="T36" fmla="*/ 236 w 269"/>
                        <a:gd name="T37" fmla="*/ 415 h 447"/>
                        <a:gd name="T38" fmla="*/ 222 w 269"/>
                        <a:gd name="T39" fmla="*/ 391 h 447"/>
                        <a:gd name="T40" fmla="*/ 208 w 269"/>
                        <a:gd name="T41" fmla="*/ 357 h 447"/>
                        <a:gd name="T42" fmla="*/ 184 w 269"/>
                        <a:gd name="T43" fmla="*/ 325 h 447"/>
                        <a:gd name="T44" fmla="*/ 190 w 269"/>
                        <a:gd name="T45" fmla="*/ 421 h 447"/>
                        <a:gd name="T46" fmla="*/ 130 w 269"/>
                        <a:gd name="T47" fmla="*/ 391 h 447"/>
                        <a:gd name="T48" fmla="*/ 122 w 269"/>
                        <a:gd name="T49" fmla="*/ 327 h 447"/>
                        <a:gd name="T50" fmla="*/ 124 w 269"/>
                        <a:gd name="T51" fmla="*/ 285 h 447"/>
                        <a:gd name="T52" fmla="*/ 134 w 269"/>
                        <a:gd name="T53" fmla="*/ 249 h 447"/>
                        <a:gd name="T54" fmla="*/ 94 w 269"/>
                        <a:gd name="T55" fmla="*/ 173 h 447"/>
                        <a:gd name="T56" fmla="*/ 65 w 269"/>
                        <a:gd name="T57" fmla="*/ 175 h 447"/>
                        <a:gd name="T58" fmla="*/ 20 w 269"/>
                        <a:gd name="T59" fmla="*/ 177 h 447"/>
                        <a:gd name="T60" fmla="*/ 26 w 269"/>
                        <a:gd name="T61" fmla="*/ 127 h 447"/>
                        <a:gd name="T62" fmla="*/ 12 w 269"/>
                        <a:gd name="T63" fmla="*/ 63 h 447"/>
                        <a:gd name="T64" fmla="*/ 9 w 269"/>
                        <a:gd name="T65" fmla="*/ 13 h 4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9"/>
                        <a:gd name="T100" fmla="*/ 0 h 447"/>
                        <a:gd name="T101" fmla="*/ 269 w 269"/>
                        <a:gd name="T102" fmla="*/ 447 h 4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9" h="447">
                          <a:moveTo>
                            <a:pt x="0" y="19"/>
                          </a:moveTo>
                          <a:cubicBezTo>
                            <a:pt x="6" y="0"/>
                            <a:pt x="15" y="22"/>
                            <a:pt x="20" y="27"/>
                          </a:cubicBezTo>
                          <a:cubicBezTo>
                            <a:pt x="23" y="30"/>
                            <a:pt x="28" y="31"/>
                            <a:pt x="32" y="33"/>
                          </a:cubicBezTo>
                          <a:cubicBezTo>
                            <a:pt x="33" y="35"/>
                            <a:pt x="32" y="38"/>
                            <a:pt x="34" y="39"/>
                          </a:cubicBezTo>
                          <a:cubicBezTo>
                            <a:pt x="37" y="41"/>
                            <a:pt x="46" y="43"/>
                            <a:pt x="46" y="43"/>
                          </a:cubicBezTo>
                          <a:cubicBezTo>
                            <a:pt x="48" y="51"/>
                            <a:pt x="49" y="56"/>
                            <a:pt x="54" y="63"/>
                          </a:cubicBezTo>
                          <a:cubicBezTo>
                            <a:pt x="57" y="54"/>
                            <a:pt x="56" y="52"/>
                            <a:pt x="48" y="47"/>
                          </a:cubicBezTo>
                          <a:cubicBezTo>
                            <a:pt x="51" y="44"/>
                            <a:pt x="57" y="45"/>
                            <a:pt x="62" y="45"/>
                          </a:cubicBezTo>
                          <a:cubicBezTo>
                            <a:pt x="66" y="46"/>
                            <a:pt x="69" y="48"/>
                            <a:pt x="71" y="51"/>
                          </a:cubicBezTo>
                          <a:cubicBezTo>
                            <a:pt x="76" y="53"/>
                            <a:pt x="71" y="60"/>
                            <a:pt x="74" y="64"/>
                          </a:cubicBezTo>
                          <a:cubicBezTo>
                            <a:pt x="77" y="68"/>
                            <a:pt x="80" y="76"/>
                            <a:pt x="88" y="77"/>
                          </a:cubicBezTo>
                          <a:lnTo>
                            <a:pt x="124" y="71"/>
                          </a:lnTo>
                          <a:lnTo>
                            <a:pt x="140" y="51"/>
                          </a:lnTo>
                          <a:lnTo>
                            <a:pt x="168" y="45"/>
                          </a:lnTo>
                          <a:lnTo>
                            <a:pt x="180" y="53"/>
                          </a:lnTo>
                          <a:lnTo>
                            <a:pt x="182" y="73"/>
                          </a:lnTo>
                          <a:lnTo>
                            <a:pt x="182" y="85"/>
                          </a:lnTo>
                          <a:lnTo>
                            <a:pt x="190" y="95"/>
                          </a:lnTo>
                          <a:lnTo>
                            <a:pt x="200" y="121"/>
                          </a:lnTo>
                          <a:cubicBezTo>
                            <a:pt x="204" y="142"/>
                            <a:pt x="211" y="166"/>
                            <a:pt x="198" y="185"/>
                          </a:cubicBezTo>
                          <a:cubicBezTo>
                            <a:pt x="196" y="211"/>
                            <a:pt x="190" y="235"/>
                            <a:pt x="220" y="241"/>
                          </a:cubicBezTo>
                          <a:cubicBezTo>
                            <a:pt x="225" y="246"/>
                            <a:pt x="238" y="272"/>
                            <a:pt x="238" y="281"/>
                          </a:cubicBezTo>
                          <a:lnTo>
                            <a:pt x="244" y="305"/>
                          </a:lnTo>
                          <a:lnTo>
                            <a:pt x="252" y="317"/>
                          </a:lnTo>
                          <a:lnTo>
                            <a:pt x="266" y="335"/>
                          </a:lnTo>
                          <a:lnTo>
                            <a:pt x="262" y="355"/>
                          </a:lnTo>
                          <a:lnTo>
                            <a:pt x="248" y="361"/>
                          </a:lnTo>
                          <a:lnTo>
                            <a:pt x="234" y="355"/>
                          </a:lnTo>
                          <a:lnTo>
                            <a:pt x="228" y="365"/>
                          </a:lnTo>
                          <a:lnTo>
                            <a:pt x="230" y="377"/>
                          </a:lnTo>
                          <a:lnTo>
                            <a:pt x="240" y="393"/>
                          </a:lnTo>
                          <a:lnTo>
                            <a:pt x="256" y="407"/>
                          </a:lnTo>
                          <a:lnTo>
                            <a:pt x="262" y="425"/>
                          </a:lnTo>
                          <a:lnTo>
                            <a:pt x="268" y="439"/>
                          </a:lnTo>
                          <a:lnTo>
                            <a:pt x="269" y="447"/>
                          </a:lnTo>
                          <a:lnTo>
                            <a:pt x="255" y="442"/>
                          </a:lnTo>
                          <a:lnTo>
                            <a:pt x="244" y="427"/>
                          </a:lnTo>
                          <a:lnTo>
                            <a:pt x="236" y="415"/>
                          </a:lnTo>
                          <a:lnTo>
                            <a:pt x="224" y="405"/>
                          </a:lnTo>
                          <a:lnTo>
                            <a:pt x="222" y="391"/>
                          </a:lnTo>
                          <a:lnTo>
                            <a:pt x="220" y="377"/>
                          </a:lnTo>
                          <a:lnTo>
                            <a:pt x="208" y="357"/>
                          </a:lnTo>
                          <a:lnTo>
                            <a:pt x="204" y="341"/>
                          </a:lnTo>
                          <a:lnTo>
                            <a:pt x="184" y="325"/>
                          </a:lnTo>
                          <a:cubicBezTo>
                            <a:pt x="188" y="347"/>
                            <a:pt x="185" y="370"/>
                            <a:pt x="192" y="391"/>
                          </a:cubicBezTo>
                          <a:cubicBezTo>
                            <a:pt x="194" y="405"/>
                            <a:pt x="203" y="413"/>
                            <a:pt x="190" y="421"/>
                          </a:cubicBezTo>
                          <a:cubicBezTo>
                            <a:pt x="175" y="417"/>
                            <a:pt x="179" y="412"/>
                            <a:pt x="170" y="403"/>
                          </a:cubicBezTo>
                          <a:cubicBezTo>
                            <a:pt x="160" y="393"/>
                            <a:pt x="142" y="392"/>
                            <a:pt x="130" y="391"/>
                          </a:cubicBezTo>
                          <a:cubicBezTo>
                            <a:pt x="123" y="381"/>
                            <a:pt x="123" y="377"/>
                            <a:pt x="130" y="367"/>
                          </a:cubicBezTo>
                          <a:cubicBezTo>
                            <a:pt x="132" y="353"/>
                            <a:pt x="135" y="336"/>
                            <a:pt x="122" y="327"/>
                          </a:cubicBezTo>
                          <a:cubicBezTo>
                            <a:pt x="115" y="317"/>
                            <a:pt x="103" y="297"/>
                            <a:pt x="122" y="291"/>
                          </a:cubicBezTo>
                          <a:cubicBezTo>
                            <a:pt x="123" y="289"/>
                            <a:pt x="124" y="287"/>
                            <a:pt x="124" y="285"/>
                          </a:cubicBezTo>
                          <a:cubicBezTo>
                            <a:pt x="125" y="277"/>
                            <a:pt x="124" y="269"/>
                            <a:pt x="126" y="261"/>
                          </a:cubicBezTo>
                          <a:cubicBezTo>
                            <a:pt x="127" y="256"/>
                            <a:pt x="134" y="249"/>
                            <a:pt x="134" y="249"/>
                          </a:cubicBezTo>
                          <a:cubicBezTo>
                            <a:pt x="132" y="218"/>
                            <a:pt x="137" y="222"/>
                            <a:pt x="118" y="209"/>
                          </a:cubicBezTo>
                          <a:cubicBezTo>
                            <a:pt x="110" y="186"/>
                            <a:pt x="113" y="186"/>
                            <a:pt x="94" y="173"/>
                          </a:cubicBezTo>
                          <a:cubicBezTo>
                            <a:pt x="84" y="158"/>
                            <a:pt x="91" y="160"/>
                            <a:pt x="74" y="163"/>
                          </a:cubicBezTo>
                          <a:cubicBezTo>
                            <a:pt x="69" y="163"/>
                            <a:pt x="67" y="170"/>
                            <a:pt x="65" y="175"/>
                          </a:cubicBezTo>
                          <a:cubicBezTo>
                            <a:pt x="63" y="180"/>
                            <a:pt x="67" y="195"/>
                            <a:pt x="60" y="195"/>
                          </a:cubicBezTo>
                          <a:cubicBezTo>
                            <a:pt x="42" y="190"/>
                            <a:pt x="31" y="193"/>
                            <a:pt x="20" y="177"/>
                          </a:cubicBezTo>
                          <a:cubicBezTo>
                            <a:pt x="13" y="172"/>
                            <a:pt x="26" y="171"/>
                            <a:pt x="27" y="163"/>
                          </a:cubicBezTo>
                          <a:cubicBezTo>
                            <a:pt x="28" y="155"/>
                            <a:pt x="26" y="138"/>
                            <a:pt x="26" y="127"/>
                          </a:cubicBezTo>
                          <a:cubicBezTo>
                            <a:pt x="25" y="115"/>
                            <a:pt x="21" y="106"/>
                            <a:pt x="24" y="95"/>
                          </a:cubicBezTo>
                          <a:cubicBezTo>
                            <a:pt x="22" y="83"/>
                            <a:pt x="23" y="70"/>
                            <a:pt x="12" y="63"/>
                          </a:cubicBezTo>
                          <a:cubicBezTo>
                            <a:pt x="10" y="56"/>
                            <a:pt x="6" y="52"/>
                            <a:pt x="4" y="45"/>
                          </a:cubicBezTo>
                          <a:cubicBezTo>
                            <a:pt x="2" y="23"/>
                            <a:pt x="4" y="16"/>
                            <a:pt x="9" y="13"/>
                          </a:cubicBezTo>
                          <a:lnTo>
                            <a:pt x="18" y="25"/>
                          </a:lnTo>
                        </a:path>
                      </a:pathLst>
                    </a:custGeom>
                    <a:grpFill/>
                    <a:ln w="9525">
                      <a:solidFill>
                        <a:srgbClr val="FFFF00"/>
                      </a:solidFill>
                      <a:round/>
                      <a:headEnd/>
                      <a:tailEnd/>
                    </a:ln>
                  </p:spPr>
                  <p:txBody>
                    <a:bodyPr/>
                    <a:lstStyle/>
                    <a:p>
                      <a:pPr eaLnBrk="0" hangingPunct="0">
                        <a:defRPr/>
                      </a:pPr>
                      <a:endParaRPr lang="en-US">
                        <a:ea typeface="ＭＳ Ｐゴシック" panose="020B0600070205080204" pitchFamily="34" charset="-128"/>
                      </a:endParaRPr>
                    </a:p>
                  </p:txBody>
                </p:sp>
                <p:sp>
                  <p:nvSpPr>
                    <p:cNvPr id="231" name="Freeform 51"/>
                    <p:cNvSpPr>
                      <a:spLocks/>
                    </p:cNvSpPr>
                    <p:nvPr/>
                  </p:nvSpPr>
                  <p:spPr bwMode="auto">
                    <a:xfrm>
                      <a:off x="3878" y="2437"/>
                      <a:ext cx="58" cy="40"/>
                    </a:xfrm>
                    <a:custGeom>
                      <a:avLst/>
                      <a:gdLst>
                        <a:gd name="T0" fmla="*/ 22 w 58"/>
                        <a:gd name="T1" fmla="*/ 13 h 40"/>
                        <a:gd name="T2" fmla="*/ 18 w 58"/>
                        <a:gd name="T3" fmla="*/ 2 h 40"/>
                        <a:gd name="T4" fmla="*/ 4 w 58"/>
                        <a:gd name="T5" fmla="*/ 5 h 40"/>
                        <a:gd name="T6" fmla="*/ 15 w 58"/>
                        <a:gd name="T7" fmla="*/ 19 h 40"/>
                        <a:gd name="T8" fmla="*/ 33 w 58"/>
                        <a:gd name="T9" fmla="*/ 35 h 40"/>
                        <a:gd name="T10" fmla="*/ 49 w 58"/>
                        <a:gd name="T11" fmla="*/ 31 h 40"/>
                        <a:gd name="T12" fmla="*/ 22 w 58"/>
                        <a:gd name="T13" fmla="*/ 20 h 40"/>
                        <a:gd name="T14" fmla="*/ 22 w 58"/>
                        <a:gd name="T15" fmla="*/ 13 h 40"/>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40"/>
                        <a:gd name="T26" fmla="*/ 58 w 58"/>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40">
                          <a:moveTo>
                            <a:pt x="22" y="13"/>
                          </a:moveTo>
                          <a:cubicBezTo>
                            <a:pt x="26" y="6"/>
                            <a:pt x="25" y="5"/>
                            <a:pt x="18" y="2"/>
                          </a:cubicBezTo>
                          <a:cubicBezTo>
                            <a:pt x="13" y="3"/>
                            <a:pt x="5" y="0"/>
                            <a:pt x="4" y="5"/>
                          </a:cubicBezTo>
                          <a:cubicBezTo>
                            <a:pt x="0" y="19"/>
                            <a:pt x="7" y="17"/>
                            <a:pt x="15" y="19"/>
                          </a:cubicBezTo>
                          <a:cubicBezTo>
                            <a:pt x="17" y="30"/>
                            <a:pt x="22" y="33"/>
                            <a:pt x="33" y="35"/>
                          </a:cubicBezTo>
                          <a:cubicBezTo>
                            <a:pt x="38" y="38"/>
                            <a:pt x="58" y="40"/>
                            <a:pt x="49" y="31"/>
                          </a:cubicBezTo>
                          <a:cubicBezTo>
                            <a:pt x="42" y="24"/>
                            <a:pt x="31" y="22"/>
                            <a:pt x="22" y="20"/>
                          </a:cubicBezTo>
                          <a:cubicBezTo>
                            <a:pt x="25" y="14"/>
                            <a:pt x="22" y="1"/>
                            <a:pt x="22" y="13"/>
                          </a:cubicBezTo>
                          <a:close/>
                        </a:path>
                      </a:pathLst>
                    </a:custGeom>
                    <a:grpFill/>
                    <a:ln w="9525">
                      <a:solidFill>
                        <a:srgbClr val="FFFF00"/>
                      </a:solidFill>
                      <a:round/>
                      <a:headEnd/>
                      <a:tailEnd/>
                    </a:ln>
                  </p:spPr>
                  <p:txBody>
                    <a:bodyPr/>
                    <a:lstStyle/>
                    <a:p>
                      <a:pPr eaLnBrk="0" hangingPunct="0">
                        <a:defRPr/>
                      </a:pPr>
                      <a:endParaRPr lang="en-US">
                        <a:ea typeface="ＭＳ Ｐゴシック" panose="020B0600070205080204" pitchFamily="34" charset="-128"/>
                      </a:endParaRPr>
                    </a:p>
                  </p:txBody>
                </p:sp>
              </p:grpSp>
              <p:sp>
                <p:nvSpPr>
                  <p:cNvPr id="221" name="Freeform 220"/>
                  <p:cNvSpPr/>
                  <p:nvPr/>
                </p:nvSpPr>
                <p:spPr>
                  <a:xfrm>
                    <a:off x="1721590" y="3633551"/>
                    <a:ext cx="76886" cy="79750"/>
                  </a:xfrm>
                  <a:custGeom>
                    <a:avLst/>
                    <a:gdLst>
                      <a:gd name="connsiteX0" fmla="*/ 54823 w 76886"/>
                      <a:gd name="connsiteY0" fmla="*/ 21668 h 79750"/>
                      <a:gd name="connsiteX1" fmla="*/ 47679 w 76886"/>
                      <a:gd name="connsiteY1" fmla="*/ 24049 h 79750"/>
                      <a:gd name="connsiteX2" fmla="*/ 40535 w 76886"/>
                      <a:gd name="connsiteY2" fmla="*/ 28812 h 79750"/>
                      <a:gd name="connsiteX3" fmla="*/ 26248 w 76886"/>
                      <a:gd name="connsiteY3" fmla="*/ 33574 h 79750"/>
                      <a:gd name="connsiteX4" fmla="*/ 19104 w 76886"/>
                      <a:gd name="connsiteY4" fmla="*/ 35955 h 79750"/>
                      <a:gd name="connsiteX5" fmla="*/ 9579 w 76886"/>
                      <a:gd name="connsiteY5" fmla="*/ 33574 h 79750"/>
                      <a:gd name="connsiteX6" fmla="*/ 2435 w 76886"/>
                      <a:gd name="connsiteY6" fmla="*/ 28812 h 79750"/>
                      <a:gd name="connsiteX7" fmla="*/ 54 w 76886"/>
                      <a:gd name="connsiteY7" fmla="*/ 35955 h 79750"/>
                      <a:gd name="connsiteX8" fmla="*/ 16723 w 76886"/>
                      <a:gd name="connsiteY8" fmla="*/ 55005 h 79750"/>
                      <a:gd name="connsiteX9" fmla="*/ 21485 w 76886"/>
                      <a:gd name="connsiteY9" fmla="*/ 62149 h 79750"/>
                      <a:gd name="connsiteX10" fmla="*/ 28629 w 76886"/>
                      <a:gd name="connsiteY10" fmla="*/ 57387 h 79750"/>
                      <a:gd name="connsiteX11" fmla="*/ 40535 w 76886"/>
                      <a:gd name="connsiteY11" fmla="*/ 52624 h 79750"/>
                      <a:gd name="connsiteX12" fmla="*/ 47679 w 76886"/>
                      <a:gd name="connsiteY12" fmla="*/ 78818 h 79750"/>
                      <a:gd name="connsiteX13" fmla="*/ 54823 w 76886"/>
                      <a:gd name="connsiteY13" fmla="*/ 76437 h 79750"/>
                      <a:gd name="connsiteX14" fmla="*/ 57204 w 76886"/>
                      <a:gd name="connsiteY14" fmla="*/ 59768 h 79750"/>
                      <a:gd name="connsiteX15" fmla="*/ 59585 w 76886"/>
                      <a:gd name="connsiteY15" fmla="*/ 52624 h 79750"/>
                      <a:gd name="connsiteX16" fmla="*/ 66729 w 76886"/>
                      <a:gd name="connsiteY16" fmla="*/ 50243 h 79750"/>
                      <a:gd name="connsiteX17" fmla="*/ 76254 w 76886"/>
                      <a:gd name="connsiteY17" fmla="*/ 35955 h 79750"/>
                      <a:gd name="connsiteX18" fmla="*/ 73873 w 76886"/>
                      <a:gd name="connsiteY18" fmla="*/ 14524 h 79750"/>
                      <a:gd name="connsiteX19" fmla="*/ 69110 w 76886"/>
                      <a:gd name="connsiteY19" fmla="*/ 7380 h 79750"/>
                      <a:gd name="connsiteX20" fmla="*/ 54823 w 76886"/>
                      <a:gd name="connsiteY20" fmla="*/ 237 h 79750"/>
                      <a:gd name="connsiteX21" fmla="*/ 45298 w 76886"/>
                      <a:gd name="connsiteY21" fmla="*/ 2618 h 79750"/>
                      <a:gd name="connsiteX22" fmla="*/ 52441 w 76886"/>
                      <a:gd name="connsiteY22" fmla="*/ 16905 h 79750"/>
                      <a:gd name="connsiteX23" fmla="*/ 54823 w 76886"/>
                      <a:gd name="connsiteY23" fmla="*/ 21668 h 7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886" h="79750">
                        <a:moveTo>
                          <a:pt x="54823" y="21668"/>
                        </a:moveTo>
                        <a:cubicBezTo>
                          <a:pt x="54029" y="22858"/>
                          <a:pt x="49924" y="22926"/>
                          <a:pt x="47679" y="24049"/>
                        </a:cubicBezTo>
                        <a:cubicBezTo>
                          <a:pt x="45119" y="25329"/>
                          <a:pt x="43150" y="27650"/>
                          <a:pt x="40535" y="28812"/>
                        </a:cubicBezTo>
                        <a:cubicBezTo>
                          <a:pt x="35948" y="30851"/>
                          <a:pt x="31010" y="31987"/>
                          <a:pt x="26248" y="33574"/>
                        </a:cubicBezTo>
                        <a:lnTo>
                          <a:pt x="19104" y="35955"/>
                        </a:lnTo>
                        <a:cubicBezTo>
                          <a:pt x="15929" y="35161"/>
                          <a:pt x="12587" y="34863"/>
                          <a:pt x="9579" y="33574"/>
                        </a:cubicBezTo>
                        <a:cubicBezTo>
                          <a:pt x="6948" y="32447"/>
                          <a:pt x="5211" y="28118"/>
                          <a:pt x="2435" y="28812"/>
                        </a:cubicBezTo>
                        <a:cubicBezTo>
                          <a:pt x="0" y="29421"/>
                          <a:pt x="848" y="33574"/>
                          <a:pt x="54" y="35955"/>
                        </a:cubicBezTo>
                        <a:cubicBezTo>
                          <a:pt x="11960" y="43893"/>
                          <a:pt x="5612" y="38337"/>
                          <a:pt x="16723" y="55005"/>
                        </a:cubicBezTo>
                        <a:lnTo>
                          <a:pt x="21485" y="62149"/>
                        </a:lnTo>
                        <a:cubicBezTo>
                          <a:pt x="23866" y="60562"/>
                          <a:pt x="26841" y="59622"/>
                          <a:pt x="28629" y="57387"/>
                        </a:cubicBezTo>
                        <a:cubicBezTo>
                          <a:pt x="36031" y="48135"/>
                          <a:pt x="23378" y="48335"/>
                          <a:pt x="40535" y="52624"/>
                        </a:cubicBezTo>
                        <a:cubicBezTo>
                          <a:pt x="40581" y="52994"/>
                          <a:pt x="40569" y="75974"/>
                          <a:pt x="47679" y="78818"/>
                        </a:cubicBezTo>
                        <a:cubicBezTo>
                          <a:pt x="50010" y="79750"/>
                          <a:pt x="52442" y="77231"/>
                          <a:pt x="54823" y="76437"/>
                        </a:cubicBezTo>
                        <a:cubicBezTo>
                          <a:pt x="55617" y="70881"/>
                          <a:pt x="56103" y="65272"/>
                          <a:pt x="57204" y="59768"/>
                        </a:cubicBezTo>
                        <a:cubicBezTo>
                          <a:pt x="57696" y="57307"/>
                          <a:pt x="57810" y="54399"/>
                          <a:pt x="59585" y="52624"/>
                        </a:cubicBezTo>
                        <a:cubicBezTo>
                          <a:pt x="61360" y="50849"/>
                          <a:pt x="64348" y="51037"/>
                          <a:pt x="66729" y="50243"/>
                        </a:cubicBezTo>
                        <a:cubicBezTo>
                          <a:pt x="69904" y="45480"/>
                          <a:pt x="76886" y="41644"/>
                          <a:pt x="76254" y="35955"/>
                        </a:cubicBezTo>
                        <a:cubicBezTo>
                          <a:pt x="75460" y="28811"/>
                          <a:pt x="75616" y="21497"/>
                          <a:pt x="73873" y="14524"/>
                        </a:cubicBezTo>
                        <a:cubicBezTo>
                          <a:pt x="73179" y="11747"/>
                          <a:pt x="71134" y="9404"/>
                          <a:pt x="69110" y="7380"/>
                        </a:cubicBezTo>
                        <a:cubicBezTo>
                          <a:pt x="64495" y="2765"/>
                          <a:pt x="60632" y="2173"/>
                          <a:pt x="54823" y="237"/>
                        </a:cubicBezTo>
                        <a:cubicBezTo>
                          <a:pt x="51648" y="1031"/>
                          <a:pt x="47262" y="0"/>
                          <a:pt x="45298" y="2618"/>
                        </a:cubicBezTo>
                        <a:cubicBezTo>
                          <a:pt x="43429" y="5110"/>
                          <a:pt x="52163" y="16072"/>
                          <a:pt x="52441" y="16905"/>
                        </a:cubicBezTo>
                        <a:cubicBezTo>
                          <a:pt x="52692" y="17658"/>
                          <a:pt x="55617" y="20478"/>
                          <a:pt x="54823" y="21668"/>
                        </a:cubicBezTo>
                        <a:close/>
                      </a:path>
                    </a:pathLst>
                  </a:custGeom>
                  <a:grp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sp>
                <p:nvSpPr>
                  <p:cNvPr id="222" name="Freeform 221"/>
                  <p:cNvSpPr/>
                  <p:nvPr/>
                </p:nvSpPr>
                <p:spPr>
                  <a:xfrm>
                    <a:off x="636626" y="3677642"/>
                    <a:ext cx="1098205" cy="1330949"/>
                  </a:xfrm>
                  <a:custGeom>
                    <a:avLst/>
                    <a:gdLst>
                      <a:gd name="connsiteX0" fmla="*/ 986747 w 1098205"/>
                      <a:gd name="connsiteY0" fmla="*/ 0 h 1330949"/>
                      <a:gd name="connsiteX1" fmla="*/ 984242 w 1098205"/>
                      <a:gd name="connsiteY1" fmla="*/ 10020 h 1330949"/>
                      <a:gd name="connsiteX2" fmla="*/ 976726 w 1098205"/>
                      <a:gd name="connsiteY2" fmla="*/ 32567 h 1330949"/>
                      <a:gd name="connsiteX3" fmla="*/ 974221 w 1098205"/>
                      <a:gd name="connsiteY3" fmla="*/ 40083 h 1330949"/>
                      <a:gd name="connsiteX4" fmla="*/ 966706 w 1098205"/>
                      <a:gd name="connsiteY4" fmla="*/ 45093 h 1330949"/>
                      <a:gd name="connsiteX5" fmla="*/ 961695 w 1098205"/>
                      <a:gd name="connsiteY5" fmla="*/ 60125 h 1330949"/>
                      <a:gd name="connsiteX6" fmla="*/ 959190 w 1098205"/>
                      <a:gd name="connsiteY6" fmla="*/ 67640 h 1330949"/>
                      <a:gd name="connsiteX7" fmla="*/ 956685 w 1098205"/>
                      <a:gd name="connsiteY7" fmla="*/ 85177 h 1330949"/>
                      <a:gd name="connsiteX8" fmla="*/ 954179 w 1098205"/>
                      <a:gd name="connsiteY8" fmla="*/ 92692 h 1330949"/>
                      <a:gd name="connsiteX9" fmla="*/ 946664 w 1098205"/>
                      <a:gd name="connsiteY9" fmla="*/ 95197 h 1330949"/>
                      <a:gd name="connsiteX10" fmla="*/ 934138 w 1098205"/>
                      <a:gd name="connsiteY10" fmla="*/ 87682 h 1330949"/>
                      <a:gd name="connsiteX11" fmla="*/ 929127 w 1098205"/>
                      <a:gd name="connsiteY11" fmla="*/ 92692 h 1330949"/>
                      <a:gd name="connsiteX12" fmla="*/ 934138 w 1098205"/>
                      <a:gd name="connsiteY12" fmla="*/ 110229 h 1330949"/>
                      <a:gd name="connsiteX13" fmla="*/ 944159 w 1098205"/>
                      <a:gd name="connsiteY13" fmla="*/ 122755 h 1330949"/>
                      <a:gd name="connsiteX14" fmla="*/ 946664 w 1098205"/>
                      <a:gd name="connsiteY14" fmla="*/ 130270 h 1330949"/>
                      <a:gd name="connsiteX15" fmla="*/ 956685 w 1098205"/>
                      <a:gd name="connsiteY15" fmla="*/ 140291 h 1330949"/>
                      <a:gd name="connsiteX16" fmla="*/ 956685 w 1098205"/>
                      <a:gd name="connsiteY16" fmla="*/ 155322 h 1330949"/>
                      <a:gd name="connsiteX17" fmla="*/ 939148 w 1098205"/>
                      <a:gd name="connsiteY17" fmla="*/ 152817 h 1330949"/>
                      <a:gd name="connsiteX18" fmla="*/ 936643 w 1098205"/>
                      <a:gd name="connsiteY18" fmla="*/ 140291 h 1330949"/>
                      <a:gd name="connsiteX19" fmla="*/ 919107 w 1098205"/>
                      <a:gd name="connsiteY19" fmla="*/ 140291 h 1330949"/>
                      <a:gd name="connsiteX20" fmla="*/ 914096 w 1098205"/>
                      <a:gd name="connsiteY20" fmla="*/ 145302 h 1330949"/>
                      <a:gd name="connsiteX21" fmla="*/ 911591 w 1098205"/>
                      <a:gd name="connsiteY21" fmla="*/ 175364 h 1330949"/>
                      <a:gd name="connsiteX22" fmla="*/ 896560 w 1098205"/>
                      <a:gd name="connsiteY22" fmla="*/ 180374 h 1330949"/>
                      <a:gd name="connsiteX23" fmla="*/ 894055 w 1098205"/>
                      <a:gd name="connsiteY23" fmla="*/ 187890 h 1330949"/>
                      <a:gd name="connsiteX24" fmla="*/ 896560 w 1098205"/>
                      <a:gd name="connsiteY24" fmla="*/ 202921 h 1330949"/>
                      <a:gd name="connsiteX25" fmla="*/ 904075 w 1098205"/>
                      <a:gd name="connsiteY25" fmla="*/ 205426 h 1330949"/>
                      <a:gd name="connsiteX26" fmla="*/ 921612 w 1098205"/>
                      <a:gd name="connsiteY26" fmla="*/ 210437 h 1330949"/>
                      <a:gd name="connsiteX27" fmla="*/ 919107 w 1098205"/>
                      <a:gd name="connsiteY27" fmla="*/ 225468 h 1330949"/>
                      <a:gd name="connsiteX28" fmla="*/ 929127 w 1098205"/>
                      <a:gd name="connsiteY28" fmla="*/ 237994 h 1330949"/>
                      <a:gd name="connsiteX29" fmla="*/ 934138 w 1098205"/>
                      <a:gd name="connsiteY29" fmla="*/ 243005 h 1330949"/>
                      <a:gd name="connsiteX30" fmla="*/ 959190 w 1098205"/>
                      <a:gd name="connsiteY30" fmla="*/ 250520 h 1330949"/>
                      <a:gd name="connsiteX31" fmla="*/ 966706 w 1098205"/>
                      <a:gd name="connsiteY31" fmla="*/ 253025 h 1330949"/>
                      <a:gd name="connsiteX32" fmla="*/ 971716 w 1098205"/>
                      <a:gd name="connsiteY32" fmla="*/ 258036 h 1330949"/>
                      <a:gd name="connsiteX33" fmla="*/ 976726 w 1098205"/>
                      <a:gd name="connsiteY33" fmla="*/ 273067 h 1330949"/>
                      <a:gd name="connsiteX34" fmla="*/ 974221 w 1098205"/>
                      <a:gd name="connsiteY34" fmla="*/ 285593 h 1330949"/>
                      <a:gd name="connsiteX35" fmla="*/ 954179 w 1098205"/>
                      <a:gd name="connsiteY35" fmla="*/ 288098 h 1330949"/>
                      <a:gd name="connsiteX36" fmla="*/ 941653 w 1098205"/>
                      <a:gd name="connsiteY36" fmla="*/ 278077 h 1330949"/>
                      <a:gd name="connsiteX37" fmla="*/ 934138 w 1098205"/>
                      <a:gd name="connsiteY37" fmla="*/ 273067 h 1330949"/>
                      <a:gd name="connsiteX38" fmla="*/ 929127 w 1098205"/>
                      <a:gd name="connsiteY38" fmla="*/ 268057 h 1330949"/>
                      <a:gd name="connsiteX39" fmla="*/ 921612 w 1098205"/>
                      <a:gd name="connsiteY39" fmla="*/ 265551 h 1330949"/>
                      <a:gd name="connsiteX40" fmla="*/ 911591 w 1098205"/>
                      <a:gd name="connsiteY40" fmla="*/ 253025 h 1330949"/>
                      <a:gd name="connsiteX41" fmla="*/ 906581 w 1098205"/>
                      <a:gd name="connsiteY41" fmla="*/ 237994 h 1330949"/>
                      <a:gd name="connsiteX42" fmla="*/ 904075 w 1098205"/>
                      <a:gd name="connsiteY42" fmla="*/ 230479 h 1330949"/>
                      <a:gd name="connsiteX43" fmla="*/ 901570 w 1098205"/>
                      <a:gd name="connsiteY43" fmla="*/ 222963 h 1330949"/>
                      <a:gd name="connsiteX44" fmla="*/ 899065 w 1098205"/>
                      <a:gd name="connsiteY44" fmla="*/ 215447 h 1330949"/>
                      <a:gd name="connsiteX45" fmla="*/ 884034 w 1098205"/>
                      <a:gd name="connsiteY45" fmla="*/ 220458 h 1330949"/>
                      <a:gd name="connsiteX46" fmla="*/ 881529 w 1098205"/>
                      <a:gd name="connsiteY46" fmla="*/ 227973 h 1330949"/>
                      <a:gd name="connsiteX47" fmla="*/ 879023 w 1098205"/>
                      <a:gd name="connsiteY47" fmla="*/ 240499 h 1330949"/>
                      <a:gd name="connsiteX48" fmla="*/ 871508 w 1098205"/>
                      <a:gd name="connsiteY48" fmla="*/ 243005 h 1330949"/>
                      <a:gd name="connsiteX49" fmla="*/ 889044 w 1098205"/>
                      <a:gd name="connsiteY49" fmla="*/ 258036 h 1330949"/>
                      <a:gd name="connsiteX50" fmla="*/ 894055 w 1098205"/>
                      <a:gd name="connsiteY50" fmla="*/ 263046 h 1330949"/>
                      <a:gd name="connsiteX51" fmla="*/ 896560 w 1098205"/>
                      <a:gd name="connsiteY51" fmla="*/ 283088 h 1330949"/>
                      <a:gd name="connsiteX52" fmla="*/ 899065 w 1098205"/>
                      <a:gd name="connsiteY52" fmla="*/ 290603 h 1330949"/>
                      <a:gd name="connsiteX53" fmla="*/ 906581 w 1098205"/>
                      <a:gd name="connsiteY53" fmla="*/ 293109 h 1330949"/>
                      <a:gd name="connsiteX54" fmla="*/ 929127 w 1098205"/>
                      <a:gd name="connsiteY54" fmla="*/ 295614 h 1330949"/>
                      <a:gd name="connsiteX55" fmla="*/ 926622 w 1098205"/>
                      <a:gd name="connsiteY55" fmla="*/ 323171 h 1330949"/>
                      <a:gd name="connsiteX56" fmla="*/ 924117 w 1098205"/>
                      <a:gd name="connsiteY56" fmla="*/ 333192 h 1330949"/>
                      <a:gd name="connsiteX57" fmla="*/ 916601 w 1098205"/>
                      <a:gd name="connsiteY57" fmla="*/ 338202 h 1330949"/>
                      <a:gd name="connsiteX58" fmla="*/ 914096 w 1098205"/>
                      <a:gd name="connsiteY58" fmla="*/ 345718 h 1330949"/>
                      <a:gd name="connsiteX59" fmla="*/ 906581 w 1098205"/>
                      <a:gd name="connsiteY59" fmla="*/ 350728 h 1330949"/>
                      <a:gd name="connsiteX60" fmla="*/ 901570 w 1098205"/>
                      <a:gd name="connsiteY60" fmla="*/ 355739 h 1330949"/>
                      <a:gd name="connsiteX61" fmla="*/ 899065 w 1098205"/>
                      <a:gd name="connsiteY61" fmla="*/ 363254 h 1330949"/>
                      <a:gd name="connsiteX62" fmla="*/ 886539 w 1098205"/>
                      <a:gd name="connsiteY62" fmla="*/ 373275 h 1330949"/>
                      <a:gd name="connsiteX63" fmla="*/ 874013 w 1098205"/>
                      <a:gd name="connsiteY63" fmla="*/ 380791 h 1330949"/>
                      <a:gd name="connsiteX64" fmla="*/ 856476 w 1098205"/>
                      <a:gd name="connsiteY64" fmla="*/ 375780 h 1330949"/>
                      <a:gd name="connsiteX65" fmla="*/ 841445 w 1098205"/>
                      <a:gd name="connsiteY65" fmla="*/ 368265 h 1330949"/>
                      <a:gd name="connsiteX66" fmla="*/ 833930 w 1098205"/>
                      <a:gd name="connsiteY66" fmla="*/ 370770 h 1330949"/>
                      <a:gd name="connsiteX67" fmla="*/ 816393 w 1098205"/>
                      <a:gd name="connsiteY67" fmla="*/ 375780 h 1330949"/>
                      <a:gd name="connsiteX68" fmla="*/ 808878 w 1098205"/>
                      <a:gd name="connsiteY68" fmla="*/ 408348 h 1330949"/>
                      <a:gd name="connsiteX69" fmla="*/ 803867 w 1098205"/>
                      <a:gd name="connsiteY69" fmla="*/ 415864 h 1330949"/>
                      <a:gd name="connsiteX70" fmla="*/ 796352 w 1098205"/>
                      <a:gd name="connsiteY70" fmla="*/ 420874 h 1330949"/>
                      <a:gd name="connsiteX71" fmla="*/ 783826 w 1098205"/>
                      <a:gd name="connsiteY71" fmla="*/ 428390 h 1330949"/>
                      <a:gd name="connsiteX72" fmla="*/ 776310 w 1098205"/>
                      <a:gd name="connsiteY72" fmla="*/ 440916 h 1330949"/>
                      <a:gd name="connsiteX73" fmla="*/ 771299 w 1098205"/>
                      <a:gd name="connsiteY73" fmla="*/ 445926 h 1330949"/>
                      <a:gd name="connsiteX74" fmla="*/ 768794 w 1098205"/>
                      <a:gd name="connsiteY74" fmla="*/ 455947 h 1330949"/>
                      <a:gd name="connsiteX75" fmla="*/ 771299 w 1098205"/>
                      <a:gd name="connsiteY75" fmla="*/ 478494 h 1330949"/>
                      <a:gd name="connsiteX76" fmla="*/ 756268 w 1098205"/>
                      <a:gd name="connsiteY76" fmla="*/ 483504 h 1330949"/>
                      <a:gd name="connsiteX77" fmla="*/ 748753 w 1098205"/>
                      <a:gd name="connsiteY77" fmla="*/ 486010 h 1330949"/>
                      <a:gd name="connsiteX78" fmla="*/ 746247 w 1098205"/>
                      <a:gd name="connsiteY78" fmla="*/ 493525 h 1330949"/>
                      <a:gd name="connsiteX79" fmla="*/ 743742 w 1098205"/>
                      <a:gd name="connsiteY79" fmla="*/ 513567 h 1330949"/>
                      <a:gd name="connsiteX80" fmla="*/ 713680 w 1098205"/>
                      <a:gd name="connsiteY80" fmla="*/ 521082 h 1330949"/>
                      <a:gd name="connsiteX81" fmla="*/ 698649 w 1098205"/>
                      <a:gd name="connsiteY81" fmla="*/ 526093 h 1330949"/>
                      <a:gd name="connsiteX82" fmla="*/ 693638 w 1098205"/>
                      <a:gd name="connsiteY82" fmla="*/ 541124 h 1330949"/>
                      <a:gd name="connsiteX83" fmla="*/ 696143 w 1098205"/>
                      <a:gd name="connsiteY83" fmla="*/ 561166 h 1330949"/>
                      <a:gd name="connsiteX84" fmla="*/ 696143 w 1098205"/>
                      <a:gd name="connsiteY84" fmla="*/ 586218 h 1330949"/>
                      <a:gd name="connsiteX85" fmla="*/ 688628 w 1098205"/>
                      <a:gd name="connsiteY85" fmla="*/ 588723 h 1330949"/>
                      <a:gd name="connsiteX86" fmla="*/ 683617 w 1098205"/>
                      <a:gd name="connsiteY86" fmla="*/ 583713 h 1330949"/>
                      <a:gd name="connsiteX87" fmla="*/ 666081 w 1098205"/>
                      <a:gd name="connsiteY87" fmla="*/ 568681 h 1330949"/>
                      <a:gd name="connsiteX88" fmla="*/ 658565 w 1098205"/>
                      <a:gd name="connsiteY88" fmla="*/ 581207 h 1330949"/>
                      <a:gd name="connsiteX89" fmla="*/ 648544 w 1098205"/>
                      <a:gd name="connsiteY89" fmla="*/ 593733 h 1330949"/>
                      <a:gd name="connsiteX90" fmla="*/ 641029 w 1098205"/>
                      <a:gd name="connsiteY90" fmla="*/ 596239 h 1330949"/>
                      <a:gd name="connsiteX91" fmla="*/ 631008 w 1098205"/>
                      <a:gd name="connsiteY91" fmla="*/ 616280 h 1330949"/>
                      <a:gd name="connsiteX92" fmla="*/ 625998 w 1098205"/>
                      <a:gd name="connsiteY92" fmla="*/ 636322 h 1330949"/>
                      <a:gd name="connsiteX93" fmla="*/ 615977 w 1098205"/>
                      <a:gd name="connsiteY93" fmla="*/ 646343 h 1330949"/>
                      <a:gd name="connsiteX94" fmla="*/ 610966 w 1098205"/>
                      <a:gd name="connsiteY94" fmla="*/ 651353 h 1330949"/>
                      <a:gd name="connsiteX95" fmla="*/ 608461 w 1098205"/>
                      <a:gd name="connsiteY95" fmla="*/ 663879 h 1330949"/>
                      <a:gd name="connsiteX96" fmla="*/ 605956 w 1098205"/>
                      <a:gd name="connsiteY96" fmla="*/ 671395 h 1330949"/>
                      <a:gd name="connsiteX97" fmla="*/ 595935 w 1098205"/>
                      <a:gd name="connsiteY97" fmla="*/ 676405 h 1330949"/>
                      <a:gd name="connsiteX98" fmla="*/ 578399 w 1098205"/>
                      <a:gd name="connsiteY98" fmla="*/ 691436 h 1330949"/>
                      <a:gd name="connsiteX99" fmla="*/ 570883 w 1098205"/>
                      <a:gd name="connsiteY99" fmla="*/ 693942 h 1330949"/>
                      <a:gd name="connsiteX100" fmla="*/ 555852 w 1098205"/>
                      <a:gd name="connsiteY100" fmla="*/ 703962 h 1330949"/>
                      <a:gd name="connsiteX101" fmla="*/ 545831 w 1098205"/>
                      <a:gd name="connsiteY101" fmla="*/ 716488 h 1330949"/>
                      <a:gd name="connsiteX102" fmla="*/ 540821 w 1098205"/>
                      <a:gd name="connsiteY102" fmla="*/ 721499 h 1330949"/>
                      <a:gd name="connsiteX103" fmla="*/ 533305 w 1098205"/>
                      <a:gd name="connsiteY103" fmla="*/ 734025 h 1330949"/>
                      <a:gd name="connsiteX104" fmla="*/ 530800 w 1098205"/>
                      <a:gd name="connsiteY104" fmla="*/ 741540 h 1330949"/>
                      <a:gd name="connsiteX105" fmla="*/ 518274 w 1098205"/>
                      <a:gd name="connsiteY105" fmla="*/ 749056 h 1330949"/>
                      <a:gd name="connsiteX106" fmla="*/ 510758 w 1098205"/>
                      <a:gd name="connsiteY106" fmla="*/ 761582 h 1330949"/>
                      <a:gd name="connsiteX107" fmla="*/ 503242 w 1098205"/>
                      <a:gd name="connsiteY107" fmla="*/ 774108 h 1330949"/>
                      <a:gd name="connsiteX108" fmla="*/ 493222 w 1098205"/>
                      <a:gd name="connsiteY108" fmla="*/ 789139 h 1330949"/>
                      <a:gd name="connsiteX109" fmla="*/ 483201 w 1098205"/>
                      <a:gd name="connsiteY109" fmla="*/ 799160 h 1330949"/>
                      <a:gd name="connsiteX110" fmla="*/ 470675 w 1098205"/>
                      <a:gd name="connsiteY110" fmla="*/ 809181 h 1330949"/>
                      <a:gd name="connsiteX111" fmla="*/ 465664 w 1098205"/>
                      <a:gd name="connsiteY111" fmla="*/ 814191 h 1330949"/>
                      <a:gd name="connsiteX112" fmla="*/ 458149 w 1098205"/>
                      <a:gd name="connsiteY112" fmla="*/ 816697 h 1330949"/>
                      <a:gd name="connsiteX113" fmla="*/ 445623 w 1098205"/>
                      <a:gd name="connsiteY113" fmla="*/ 824212 h 1330949"/>
                      <a:gd name="connsiteX114" fmla="*/ 440612 w 1098205"/>
                      <a:gd name="connsiteY114" fmla="*/ 829223 h 1330949"/>
                      <a:gd name="connsiteX115" fmla="*/ 430592 w 1098205"/>
                      <a:gd name="connsiteY115" fmla="*/ 859285 h 1330949"/>
                      <a:gd name="connsiteX116" fmla="*/ 428086 w 1098205"/>
                      <a:gd name="connsiteY116" fmla="*/ 866801 h 1330949"/>
                      <a:gd name="connsiteX117" fmla="*/ 413055 w 1098205"/>
                      <a:gd name="connsiteY117" fmla="*/ 871811 h 1330949"/>
                      <a:gd name="connsiteX118" fmla="*/ 403034 w 1098205"/>
                      <a:gd name="connsiteY118" fmla="*/ 881832 h 1330949"/>
                      <a:gd name="connsiteX119" fmla="*/ 393013 w 1098205"/>
                      <a:gd name="connsiteY119" fmla="*/ 894358 h 1330949"/>
                      <a:gd name="connsiteX120" fmla="*/ 380487 w 1098205"/>
                      <a:gd name="connsiteY120" fmla="*/ 904379 h 1330949"/>
                      <a:gd name="connsiteX121" fmla="*/ 372972 w 1098205"/>
                      <a:gd name="connsiteY121" fmla="*/ 909389 h 1330949"/>
                      <a:gd name="connsiteX122" fmla="*/ 367961 w 1098205"/>
                      <a:gd name="connsiteY122" fmla="*/ 914400 h 1330949"/>
                      <a:gd name="connsiteX123" fmla="*/ 360446 w 1098205"/>
                      <a:gd name="connsiteY123" fmla="*/ 916905 h 1330949"/>
                      <a:gd name="connsiteX124" fmla="*/ 347920 w 1098205"/>
                      <a:gd name="connsiteY124" fmla="*/ 924420 h 1330949"/>
                      <a:gd name="connsiteX125" fmla="*/ 342909 w 1098205"/>
                      <a:gd name="connsiteY125" fmla="*/ 919410 h 1330949"/>
                      <a:gd name="connsiteX126" fmla="*/ 335394 w 1098205"/>
                      <a:gd name="connsiteY126" fmla="*/ 914400 h 1330949"/>
                      <a:gd name="connsiteX127" fmla="*/ 322868 w 1098205"/>
                      <a:gd name="connsiteY127" fmla="*/ 916905 h 1330949"/>
                      <a:gd name="connsiteX128" fmla="*/ 315352 w 1098205"/>
                      <a:gd name="connsiteY128" fmla="*/ 919410 h 1330949"/>
                      <a:gd name="connsiteX129" fmla="*/ 305331 w 1098205"/>
                      <a:gd name="connsiteY129" fmla="*/ 921915 h 1330949"/>
                      <a:gd name="connsiteX130" fmla="*/ 300321 w 1098205"/>
                      <a:gd name="connsiteY130" fmla="*/ 926926 h 1330949"/>
                      <a:gd name="connsiteX131" fmla="*/ 290300 w 1098205"/>
                      <a:gd name="connsiteY131" fmla="*/ 949473 h 1330949"/>
                      <a:gd name="connsiteX132" fmla="*/ 282784 w 1098205"/>
                      <a:gd name="connsiteY132" fmla="*/ 951978 h 1330949"/>
                      <a:gd name="connsiteX133" fmla="*/ 275269 w 1098205"/>
                      <a:gd name="connsiteY133" fmla="*/ 964504 h 1330949"/>
                      <a:gd name="connsiteX134" fmla="*/ 267753 w 1098205"/>
                      <a:gd name="connsiteY134" fmla="*/ 967009 h 1330949"/>
                      <a:gd name="connsiteX135" fmla="*/ 262743 w 1098205"/>
                      <a:gd name="connsiteY135" fmla="*/ 974525 h 1330949"/>
                      <a:gd name="connsiteX136" fmla="*/ 255227 w 1098205"/>
                      <a:gd name="connsiteY136" fmla="*/ 979535 h 1330949"/>
                      <a:gd name="connsiteX137" fmla="*/ 252722 w 1098205"/>
                      <a:gd name="connsiteY137" fmla="*/ 987051 h 1330949"/>
                      <a:gd name="connsiteX138" fmla="*/ 242701 w 1098205"/>
                      <a:gd name="connsiteY138" fmla="*/ 999577 h 1330949"/>
                      <a:gd name="connsiteX139" fmla="*/ 232680 w 1098205"/>
                      <a:gd name="connsiteY139" fmla="*/ 1012103 h 1330949"/>
                      <a:gd name="connsiteX140" fmla="*/ 225165 w 1098205"/>
                      <a:gd name="connsiteY140" fmla="*/ 1014608 h 1330949"/>
                      <a:gd name="connsiteX141" fmla="*/ 222659 w 1098205"/>
                      <a:gd name="connsiteY141" fmla="*/ 1007092 h 1330949"/>
                      <a:gd name="connsiteX142" fmla="*/ 205123 w 1098205"/>
                      <a:gd name="connsiteY142" fmla="*/ 1012103 h 1330949"/>
                      <a:gd name="connsiteX143" fmla="*/ 197607 w 1098205"/>
                      <a:gd name="connsiteY143" fmla="*/ 1024629 h 1330949"/>
                      <a:gd name="connsiteX144" fmla="*/ 182576 w 1098205"/>
                      <a:gd name="connsiteY144" fmla="*/ 1042165 h 1330949"/>
                      <a:gd name="connsiteX145" fmla="*/ 177566 w 1098205"/>
                      <a:gd name="connsiteY145" fmla="*/ 1047176 h 1330949"/>
                      <a:gd name="connsiteX146" fmla="*/ 170050 w 1098205"/>
                      <a:gd name="connsiteY146" fmla="*/ 1049681 h 1330949"/>
                      <a:gd name="connsiteX147" fmla="*/ 157524 w 1098205"/>
                      <a:gd name="connsiteY147" fmla="*/ 1059702 h 1330949"/>
                      <a:gd name="connsiteX148" fmla="*/ 150009 w 1098205"/>
                      <a:gd name="connsiteY148" fmla="*/ 1064712 h 1330949"/>
                      <a:gd name="connsiteX149" fmla="*/ 139988 w 1098205"/>
                      <a:gd name="connsiteY149" fmla="*/ 1074733 h 1330949"/>
                      <a:gd name="connsiteX150" fmla="*/ 132472 w 1098205"/>
                      <a:gd name="connsiteY150" fmla="*/ 1087259 h 1330949"/>
                      <a:gd name="connsiteX151" fmla="*/ 122451 w 1098205"/>
                      <a:gd name="connsiteY151" fmla="*/ 1099785 h 1330949"/>
                      <a:gd name="connsiteX152" fmla="*/ 109925 w 1098205"/>
                      <a:gd name="connsiteY152" fmla="*/ 1109806 h 1330949"/>
                      <a:gd name="connsiteX153" fmla="*/ 107420 w 1098205"/>
                      <a:gd name="connsiteY153" fmla="*/ 1129847 h 1330949"/>
                      <a:gd name="connsiteX154" fmla="*/ 99904 w 1098205"/>
                      <a:gd name="connsiteY154" fmla="*/ 1142373 h 1330949"/>
                      <a:gd name="connsiteX155" fmla="*/ 92389 w 1098205"/>
                      <a:gd name="connsiteY155" fmla="*/ 1144879 h 1330949"/>
                      <a:gd name="connsiteX156" fmla="*/ 79863 w 1098205"/>
                      <a:gd name="connsiteY156" fmla="*/ 1154899 h 1330949"/>
                      <a:gd name="connsiteX157" fmla="*/ 72347 w 1098205"/>
                      <a:gd name="connsiteY157" fmla="*/ 1157405 h 1330949"/>
                      <a:gd name="connsiteX158" fmla="*/ 59821 w 1098205"/>
                      <a:gd name="connsiteY158" fmla="*/ 1167425 h 1330949"/>
                      <a:gd name="connsiteX159" fmla="*/ 57316 w 1098205"/>
                      <a:gd name="connsiteY159" fmla="*/ 1174941 h 1330949"/>
                      <a:gd name="connsiteX160" fmla="*/ 49800 w 1098205"/>
                      <a:gd name="connsiteY160" fmla="*/ 1179951 h 1330949"/>
                      <a:gd name="connsiteX161" fmla="*/ 39779 w 1098205"/>
                      <a:gd name="connsiteY161" fmla="*/ 1189972 h 1330949"/>
                      <a:gd name="connsiteX162" fmla="*/ 34769 w 1098205"/>
                      <a:gd name="connsiteY162" fmla="*/ 1194983 h 1330949"/>
                      <a:gd name="connsiteX163" fmla="*/ 29759 w 1098205"/>
                      <a:gd name="connsiteY163" fmla="*/ 1217530 h 1330949"/>
                      <a:gd name="connsiteX164" fmla="*/ 24748 w 1098205"/>
                      <a:gd name="connsiteY164" fmla="*/ 1232561 h 1330949"/>
                      <a:gd name="connsiteX165" fmla="*/ 22243 w 1098205"/>
                      <a:gd name="connsiteY165" fmla="*/ 1240076 h 1330949"/>
                      <a:gd name="connsiteX166" fmla="*/ 12222 w 1098205"/>
                      <a:gd name="connsiteY166" fmla="*/ 1252602 h 1330949"/>
                      <a:gd name="connsiteX167" fmla="*/ 9717 w 1098205"/>
                      <a:gd name="connsiteY167" fmla="*/ 1260118 h 1330949"/>
                      <a:gd name="connsiteX168" fmla="*/ 2201 w 1098205"/>
                      <a:gd name="connsiteY168" fmla="*/ 1275149 h 1330949"/>
                      <a:gd name="connsiteX169" fmla="*/ 4707 w 1098205"/>
                      <a:gd name="connsiteY169" fmla="*/ 1325253 h 1330949"/>
                      <a:gd name="connsiteX170" fmla="*/ 9717 w 1098205"/>
                      <a:gd name="connsiteY170" fmla="*/ 1330264 h 1330949"/>
                      <a:gd name="connsiteX171" fmla="*/ 32264 w 1098205"/>
                      <a:gd name="connsiteY171" fmla="*/ 1327759 h 1330949"/>
                      <a:gd name="connsiteX172" fmla="*/ 42285 w 1098205"/>
                      <a:gd name="connsiteY172" fmla="*/ 1317738 h 1330949"/>
                      <a:gd name="connsiteX173" fmla="*/ 52306 w 1098205"/>
                      <a:gd name="connsiteY173" fmla="*/ 1297696 h 1330949"/>
                      <a:gd name="connsiteX174" fmla="*/ 54811 w 1098205"/>
                      <a:gd name="connsiteY174" fmla="*/ 1290180 h 1330949"/>
                      <a:gd name="connsiteX175" fmla="*/ 82368 w 1098205"/>
                      <a:gd name="connsiteY175" fmla="*/ 1272644 h 1330949"/>
                      <a:gd name="connsiteX176" fmla="*/ 89884 w 1098205"/>
                      <a:gd name="connsiteY176" fmla="*/ 1270139 h 1330949"/>
                      <a:gd name="connsiteX177" fmla="*/ 97399 w 1098205"/>
                      <a:gd name="connsiteY177" fmla="*/ 1267634 h 1330949"/>
                      <a:gd name="connsiteX178" fmla="*/ 124956 w 1098205"/>
                      <a:gd name="connsiteY178" fmla="*/ 1265128 h 1330949"/>
                      <a:gd name="connsiteX179" fmla="*/ 139988 w 1098205"/>
                      <a:gd name="connsiteY179" fmla="*/ 1260118 h 1330949"/>
                      <a:gd name="connsiteX180" fmla="*/ 147503 w 1098205"/>
                      <a:gd name="connsiteY180" fmla="*/ 1257613 h 1330949"/>
                      <a:gd name="connsiteX181" fmla="*/ 160029 w 1098205"/>
                      <a:gd name="connsiteY181" fmla="*/ 1250097 h 1330949"/>
                      <a:gd name="connsiteX182" fmla="*/ 170050 w 1098205"/>
                      <a:gd name="connsiteY182" fmla="*/ 1240076 h 1330949"/>
                      <a:gd name="connsiteX183" fmla="*/ 172555 w 1098205"/>
                      <a:gd name="connsiteY183" fmla="*/ 1227550 h 1330949"/>
                      <a:gd name="connsiteX184" fmla="*/ 175061 w 1098205"/>
                      <a:gd name="connsiteY184" fmla="*/ 1189972 h 1330949"/>
                      <a:gd name="connsiteX185" fmla="*/ 197607 w 1098205"/>
                      <a:gd name="connsiteY185" fmla="*/ 1187467 h 1330949"/>
                      <a:gd name="connsiteX186" fmla="*/ 207628 w 1098205"/>
                      <a:gd name="connsiteY186" fmla="*/ 1184962 h 1330949"/>
                      <a:gd name="connsiteX187" fmla="*/ 222659 w 1098205"/>
                      <a:gd name="connsiteY187" fmla="*/ 1179951 h 1330949"/>
                      <a:gd name="connsiteX188" fmla="*/ 242701 w 1098205"/>
                      <a:gd name="connsiteY188" fmla="*/ 1177446 h 1330949"/>
                      <a:gd name="connsiteX189" fmla="*/ 257732 w 1098205"/>
                      <a:gd name="connsiteY189" fmla="*/ 1172436 h 1330949"/>
                      <a:gd name="connsiteX190" fmla="*/ 265248 w 1098205"/>
                      <a:gd name="connsiteY190" fmla="*/ 1169931 h 1330949"/>
                      <a:gd name="connsiteX191" fmla="*/ 290300 w 1098205"/>
                      <a:gd name="connsiteY191" fmla="*/ 1162415 h 1330949"/>
                      <a:gd name="connsiteX192" fmla="*/ 302826 w 1098205"/>
                      <a:gd name="connsiteY192" fmla="*/ 1152394 h 1330949"/>
                      <a:gd name="connsiteX193" fmla="*/ 307836 w 1098205"/>
                      <a:gd name="connsiteY193" fmla="*/ 1137363 h 1330949"/>
                      <a:gd name="connsiteX194" fmla="*/ 317857 w 1098205"/>
                      <a:gd name="connsiteY194" fmla="*/ 1124837 h 1330949"/>
                      <a:gd name="connsiteX195" fmla="*/ 320362 w 1098205"/>
                      <a:gd name="connsiteY195" fmla="*/ 1117321 h 1330949"/>
                      <a:gd name="connsiteX196" fmla="*/ 330383 w 1098205"/>
                      <a:gd name="connsiteY196" fmla="*/ 1107300 h 1330949"/>
                      <a:gd name="connsiteX197" fmla="*/ 335394 w 1098205"/>
                      <a:gd name="connsiteY197" fmla="*/ 1102290 h 1330949"/>
                      <a:gd name="connsiteX198" fmla="*/ 342909 w 1098205"/>
                      <a:gd name="connsiteY198" fmla="*/ 1099785 h 1330949"/>
                      <a:gd name="connsiteX199" fmla="*/ 355435 w 1098205"/>
                      <a:gd name="connsiteY199" fmla="*/ 1089764 h 1330949"/>
                      <a:gd name="connsiteX200" fmla="*/ 365456 w 1098205"/>
                      <a:gd name="connsiteY200" fmla="*/ 1079743 h 1330949"/>
                      <a:gd name="connsiteX201" fmla="*/ 370467 w 1098205"/>
                      <a:gd name="connsiteY201" fmla="*/ 1074733 h 1330949"/>
                      <a:gd name="connsiteX202" fmla="*/ 375477 w 1098205"/>
                      <a:gd name="connsiteY202" fmla="*/ 1069722 h 1330949"/>
                      <a:gd name="connsiteX203" fmla="*/ 377982 w 1098205"/>
                      <a:gd name="connsiteY203" fmla="*/ 1062207 h 1330949"/>
                      <a:gd name="connsiteX204" fmla="*/ 388003 w 1098205"/>
                      <a:gd name="connsiteY204" fmla="*/ 1047176 h 1330949"/>
                      <a:gd name="connsiteX205" fmla="*/ 405539 w 1098205"/>
                      <a:gd name="connsiteY205" fmla="*/ 994566 h 1330949"/>
                      <a:gd name="connsiteX206" fmla="*/ 408045 w 1098205"/>
                      <a:gd name="connsiteY206" fmla="*/ 987051 h 1330949"/>
                      <a:gd name="connsiteX207" fmla="*/ 410550 w 1098205"/>
                      <a:gd name="connsiteY207" fmla="*/ 979535 h 1330949"/>
                      <a:gd name="connsiteX208" fmla="*/ 425581 w 1098205"/>
                      <a:gd name="connsiteY208" fmla="*/ 974525 h 1330949"/>
                      <a:gd name="connsiteX209" fmla="*/ 505748 w 1098205"/>
                      <a:gd name="connsiteY209" fmla="*/ 972019 h 1330949"/>
                      <a:gd name="connsiteX210" fmla="*/ 523284 w 1098205"/>
                      <a:gd name="connsiteY210" fmla="*/ 964504 h 1330949"/>
                      <a:gd name="connsiteX211" fmla="*/ 545831 w 1098205"/>
                      <a:gd name="connsiteY211" fmla="*/ 951978 h 1330949"/>
                      <a:gd name="connsiteX212" fmla="*/ 553347 w 1098205"/>
                      <a:gd name="connsiteY212" fmla="*/ 944462 h 1330949"/>
                      <a:gd name="connsiteX213" fmla="*/ 565873 w 1098205"/>
                      <a:gd name="connsiteY213" fmla="*/ 934441 h 1330949"/>
                      <a:gd name="connsiteX214" fmla="*/ 570883 w 1098205"/>
                      <a:gd name="connsiteY214" fmla="*/ 926926 h 1330949"/>
                      <a:gd name="connsiteX215" fmla="*/ 573388 w 1098205"/>
                      <a:gd name="connsiteY215" fmla="*/ 919410 h 1330949"/>
                      <a:gd name="connsiteX216" fmla="*/ 578399 w 1098205"/>
                      <a:gd name="connsiteY216" fmla="*/ 914400 h 1330949"/>
                      <a:gd name="connsiteX217" fmla="*/ 590925 w 1098205"/>
                      <a:gd name="connsiteY217" fmla="*/ 891853 h 1330949"/>
                      <a:gd name="connsiteX218" fmla="*/ 600946 w 1098205"/>
                      <a:gd name="connsiteY218" fmla="*/ 871811 h 1330949"/>
                      <a:gd name="connsiteX219" fmla="*/ 603451 w 1098205"/>
                      <a:gd name="connsiteY219" fmla="*/ 864296 h 1330949"/>
                      <a:gd name="connsiteX220" fmla="*/ 613472 w 1098205"/>
                      <a:gd name="connsiteY220" fmla="*/ 854275 h 1330949"/>
                      <a:gd name="connsiteX221" fmla="*/ 623492 w 1098205"/>
                      <a:gd name="connsiteY221" fmla="*/ 839243 h 1330949"/>
                      <a:gd name="connsiteX222" fmla="*/ 625998 w 1098205"/>
                      <a:gd name="connsiteY222" fmla="*/ 831728 h 1330949"/>
                      <a:gd name="connsiteX223" fmla="*/ 638524 w 1098205"/>
                      <a:gd name="connsiteY223" fmla="*/ 819202 h 1330949"/>
                      <a:gd name="connsiteX224" fmla="*/ 643534 w 1098205"/>
                      <a:gd name="connsiteY224" fmla="*/ 814191 h 1330949"/>
                      <a:gd name="connsiteX225" fmla="*/ 653555 w 1098205"/>
                      <a:gd name="connsiteY225" fmla="*/ 799160 h 1330949"/>
                      <a:gd name="connsiteX226" fmla="*/ 658565 w 1098205"/>
                      <a:gd name="connsiteY226" fmla="*/ 791645 h 1330949"/>
                      <a:gd name="connsiteX227" fmla="*/ 661070 w 1098205"/>
                      <a:gd name="connsiteY227" fmla="*/ 784129 h 1330949"/>
                      <a:gd name="connsiteX228" fmla="*/ 671091 w 1098205"/>
                      <a:gd name="connsiteY228" fmla="*/ 774108 h 1330949"/>
                      <a:gd name="connsiteX229" fmla="*/ 673596 w 1098205"/>
                      <a:gd name="connsiteY229" fmla="*/ 766593 h 1330949"/>
                      <a:gd name="connsiteX230" fmla="*/ 678607 w 1098205"/>
                      <a:gd name="connsiteY230" fmla="*/ 761582 h 1330949"/>
                      <a:gd name="connsiteX231" fmla="*/ 671091 w 1098205"/>
                      <a:gd name="connsiteY231" fmla="*/ 731520 h 1330949"/>
                      <a:gd name="connsiteX232" fmla="*/ 663576 w 1098205"/>
                      <a:gd name="connsiteY232" fmla="*/ 729014 h 1330949"/>
                      <a:gd name="connsiteX233" fmla="*/ 673596 w 1098205"/>
                      <a:gd name="connsiteY233" fmla="*/ 718994 h 1330949"/>
                      <a:gd name="connsiteX234" fmla="*/ 676102 w 1098205"/>
                      <a:gd name="connsiteY234" fmla="*/ 726509 h 1330949"/>
                      <a:gd name="connsiteX235" fmla="*/ 683617 w 1098205"/>
                      <a:gd name="connsiteY235" fmla="*/ 718994 h 1330949"/>
                      <a:gd name="connsiteX236" fmla="*/ 683617 w 1098205"/>
                      <a:gd name="connsiteY236" fmla="*/ 701457 h 1330949"/>
                      <a:gd name="connsiteX237" fmla="*/ 671091 w 1098205"/>
                      <a:gd name="connsiteY237" fmla="*/ 688931 h 1330949"/>
                      <a:gd name="connsiteX238" fmla="*/ 671091 w 1098205"/>
                      <a:gd name="connsiteY238" fmla="*/ 658869 h 1330949"/>
                      <a:gd name="connsiteX239" fmla="*/ 676102 w 1098205"/>
                      <a:gd name="connsiteY239" fmla="*/ 653858 h 1330949"/>
                      <a:gd name="connsiteX240" fmla="*/ 691133 w 1098205"/>
                      <a:gd name="connsiteY240" fmla="*/ 648848 h 1330949"/>
                      <a:gd name="connsiteX241" fmla="*/ 698649 w 1098205"/>
                      <a:gd name="connsiteY241" fmla="*/ 646343 h 1330949"/>
                      <a:gd name="connsiteX242" fmla="*/ 718690 w 1098205"/>
                      <a:gd name="connsiteY242" fmla="*/ 636322 h 1330949"/>
                      <a:gd name="connsiteX243" fmla="*/ 733721 w 1098205"/>
                      <a:gd name="connsiteY243" fmla="*/ 631311 h 1330949"/>
                      <a:gd name="connsiteX244" fmla="*/ 741237 w 1098205"/>
                      <a:gd name="connsiteY244" fmla="*/ 628806 h 1330949"/>
                      <a:gd name="connsiteX245" fmla="*/ 751258 w 1098205"/>
                      <a:gd name="connsiteY245" fmla="*/ 626301 h 1330949"/>
                      <a:gd name="connsiteX246" fmla="*/ 758773 w 1098205"/>
                      <a:gd name="connsiteY246" fmla="*/ 623796 h 1330949"/>
                      <a:gd name="connsiteX247" fmla="*/ 778815 w 1098205"/>
                      <a:gd name="connsiteY247" fmla="*/ 618785 h 1330949"/>
                      <a:gd name="connsiteX248" fmla="*/ 786331 w 1098205"/>
                      <a:gd name="connsiteY248" fmla="*/ 616280 h 1330949"/>
                      <a:gd name="connsiteX249" fmla="*/ 808878 w 1098205"/>
                      <a:gd name="connsiteY249" fmla="*/ 611270 h 1330949"/>
                      <a:gd name="connsiteX250" fmla="*/ 826414 w 1098205"/>
                      <a:gd name="connsiteY250" fmla="*/ 608765 h 1330949"/>
                      <a:gd name="connsiteX251" fmla="*/ 876518 w 1098205"/>
                      <a:gd name="connsiteY251" fmla="*/ 606259 h 1330949"/>
                      <a:gd name="connsiteX252" fmla="*/ 884034 w 1098205"/>
                      <a:gd name="connsiteY252" fmla="*/ 603754 h 1330949"/>
                      <a:gd name="connsiteX253" fmla="*/ 896560 w 1098205"/>
                      <a:gd name="connsiteY253" fmla="*/ 593733 h 1330949"/>
                      <a:gd name="connsiteX254" fmla="*/ 906581 w 1098205"/>
                      <a:gd name="connsiteY254" fmla="*/ 573692 h 1330949"/>
                      <a:gd name="connsiteX255" fmla="*/ 921612 w 1098205"/>
                      <a:gd name="connsiteY255" fmla="*/ 528598 h 1330949"/>
                      <a:gd name="connsiteX256" fmla="*/ 926622 w 1098205"/>
                      <a:gd name="connsiteY256" fmla="*/ 513567 h 1330949"/>
                      <a:gd name="connsiteX257" fmla="*/ 929127 w 1098205"/>
                      <a:gd name="connsiteY257" fmla="*/ 506051 h 1330949"/>
                      <a:gd name="connsiteX258" fmla="*/ 934138 w 1098205"/>
                      <a:gd name="connsiteY258" fmla="*/ 501041 h 1330949"/>
                      <a:gd name="connsiteX259" fmla="*/ 946664 w 1098205"/>
                      <a:gd name="connsiteY259" fmla="*/ 478494 h 1330949"/>
                      <a:gd name="connsiteX260" fmla="*/ 951674 w 1098205"/>
                      <a:gd name="connsiteY260" fmla="*/ 473483 h 1330949"/>
                      <a:gd name="connsiteX261" fmla="*/ 961695 w 1098205"/>
                      <a:gd name="connsiteY261" fmla="*/ 460957 h 1330949"/>
                      <a:gd name="connsiteX262" fmla="*/ 976726 w 1098205"/>
                      <a:gd name="connsiteY262" fmla="*/ 458452 h 1330949"/>
                      <a:gd name="connsiteX263" fmla="*/ 986747 w 1098205"/>
                      <a:gd name="connsiteY263" fmla="*/ 455947 h 1330949"/>
                      <a:gd name="connsiteX264" fmla="*/ 994263 w 1098205"/>
                      <a:gd name="connsiteY264" fmla="*/ 453442 h 1330949"/>
                      <a:gd name="connsiteX265" fmla="*/ 1034346 w 1098205"/>
                      <a:gd name="connsiteY265" fmla="*/ 450937 h 1330949"/>
                      <a:gd name="connsiteX266" fmla="*/ 1049377 w 1098205"/>
                      <a:gd name="connsiteY266" fmla="*/ 445926 h 1330949"/>
                      <a:gd name="connsiteX267" fmla="*/ 1056893 w 1098205"/>
                      <a:gd name="connsiteY267" fmla="*/ 443421 h 1330949"/>
                      <a:gd name="connsiteX268" fmla="*/ 1066914 w 1098205"/>
                      <a:gd name="connsiteY268" fmla="*/ 430895 h 1330949"/>
                      <a:gd name="connsiteX269" fmla="*/ 1071924 w 1098205"/>
                      <a:gd name="connsiteY269" fmla="*/ 423379 h 1330949"/>
                      <a:gd name="connsiteX270" fmla="*/ 1084450 w 1098205"/>
                      <a:gd name="connsiteY270" fmla="*/ 410853 h 1330949"/>
                      <a:gd name="connsiteX271" fmla="*/ 1089461 w 1098205"/>
                      <a:gd name="connsiteY271" fmla="*/ 405843 h 1330949"/>
                      <a:gd name="connsiteX272" fmla="*/ 1094471 w 1098205"/>
                      <a:gd name="connsiteY272" fmla="*/ 390812 h 1330949"/>
                      <a:gd name="connsiteX273" fmla="*/ 1079440 w 1098205"/>
                      <a:gd name="connsiteY273" fmla="*/ 375780 h 1330949"/>
                      <a:gd name="connsiteX274" fmla="*/ 1074429 w 1098205"/>
                      <a:gd name="connsiteY274" fmla="*/ 370770 h 1330949"/>
                      <a:gd name="connsiteX275" fmla="*/ 1059398 w 1098205"/>
                      <a:gd name="connsiteY275" fmla="*/ 325676 h 1330949"/>
                      <a:gd name="connsiteX276" fmla="*/ 1051882 w 1098205"/>
                      <a:gd name="connsiteY276" fmla="*/ 313150 h 1330949"/>
                      <a:gd name="connsiteX277" fmla="*/ 1041862 w 1098205"/>
                      <a:gd name="connsiteY277" fmla="*/ 310645 h 1330949"/>
                      <a:gd name="connsiteX278" fmla="*/ 1039356 w 1098205"/>
                      <a:gd name="connsiteY278" fmla="*/ 265551 h 1330949"/>
                      <a:gd name="connsiteX279" fmla="*/ 1031841 w 1098205"/>
                      <a:gd name="connsiteY279" fmla="*/ 253025 h 1330949"/>
                      <a:gd name="connsiteX280" fmla="*/ 1011799 w 1098205"/>
                      <a:gd name="connsiteY280" fmla="*/ 250520 h 1330949"/>
                      <a:gd name="connsiteX281" fmla="*/ 1004284 w 1098205"/>
                      <a:gd name="connsiteY281" fmla="*/ 248015 h 1330949"/>
                      <a:gd name="connsiteX282" fmla="*/ 999273 w 1098205"/>
                      <a:gd name="connsiteY282" fmla="*/ 240499 h 1330949"/>
                      <a:gd name="connsiteX283" fmla="*/ 1001778 w 1098205"/>
                      <a:gd name="connsiteY283" fmla="*/ 190395 h 1330949"/>
                      <a:gd name="connsiteX284" fmla="*/ 1006789 w 1098205"/>
                      <a:gd name="connsiteY284" fmla="*/ 175364 h 1330949"/>
                      <a:gd name="connsiteX285" fmla="*/ 1014304 w 1098205"/>
                      <a:gd name="connsiteY285" fmla="*/ 180374 h 1330949"/>
                      <a:gd name="connsiteX286" fmla="*/ 1029336 w 1098205"/>
                      <a:gd name="connsiteY286" fmla="*/ 172859 h 1330949"/>
                      <a:gd name="connsiteX287" fmla="*/ 1031841 w 1098205"/>
                      <a:gd name="connsiteY287" fmla="*/ 165343 h 1330949"/>
                      <a:gd name="connsiteX288" fmla="*/ 1039356 w 1098205"/>
                      <a:gd name="connsiteY288" fmla="*/ 167848 h 1330949"/>
                      <a:gd name="connsiteX289" fmla="*/ 1044367 w 1098205"/>
                      <a:gd name="connsiteY289" fmla="*/ 172859 h 1330949"/>
                      <a:gd name="connsiteX290" fmla="*/ 1051882 w 1098205"/>
                      <a:gd name="connsiteY290" fmla="*/ 177869 h 1330949"/>
                      <a:gd name="connsiteX291" fmla="*/ 1059398 w 1098205"/>
                      <a:gd name="connsiteY291" fmla="*/ 175364 h 1330949"/>
                      <a:gd name="connsiteX292" fmla="*/ 1056893 w 1098205"/>
                      <a:gd name="connsiteY292" fmla="*/ 165343 h 1330949"/>
                      <a:gd name="connsiteX293" fmla="*/ 1049377 w 1098205"/>
                      <a:gd name="connsiteY293" fmla="*/ 152817 h 1330949"/>
                      <a:gd name="connsiteX294" fmla="*/ 1046872 w 1098205"/>
                      <a:gd name="connsiteY294" fmla="*/ 145302 h 1330949"/>
                      <a:gd name="connsiteX295" fmla="*/ 1039356 w 1098205"/>
                      <a:gd name="connsiteY295" fmla="*/ 142796 h 1330949"/>
                      <a:gd name="connsiteX296" fmla="*/ 1031841 w 1098205"/>
                      <a:gd name="connsiteY296" fmla="*/ 137786 h 1330949"/>
                      <a:gd name="connsiteX297" fmla="*/ 1004284 w 1098205"/>
                      <a:gd name="connsiteY297" fmla="*/ 132776 h 1330949"/>
                      <a:gd name="connsiteX298" fmla="*/ 1016810 w 1098205"/>
                      <a:gd name="connsiteY298" fmla="*/ 130270 h 1330949"/>
                      <a:gd name="connsiteX299" fmla="*/ 1031841 w 1098205"/>
                      <a:gd name="connsiteY299" fmla="*/ 125260 h 1330949"/>
                      <a:gd name="connsiteX300" fmla="*/ 1039356 w 1098205"/>
                      <a:gd name="connsiteY300" fmla="*/ 120250 h 1330949"/>
                      <a:gd name="connsiteX301" fmla="*/ 1044367 w 1098205"/>
                      <a:gd name="connsiteY301" fmla="*/ 105218 h 1330949"/>
                      <a:gd name="connsiteX302" fmla="*/ 1036851 w 1098205"/>
                      <a:gd name="connsiteY302" fmla="*/ 102713 h 1330949"/>
                      <a:gd name="connsiteX303" fmla="*/ 1024325 w 1098205"/>
                      <a:gd name="connsiteY303" fmla="*/ 77661 h 1330949"/>
                      <a:gd name="connsiteX304" fmla="*/ 1021820 w 1098205"/>
                      <a:gd name="connsiteY304" fmla="*/ 40083 h 1330949"/>
                      <a:gd name="connsiteX305" fmla="*/ 1014304 w 1098205"/>
                      <a:gd name="connsiteY305" fmla="*/ 37578 h 1330949"/>
                      <a:gd name="connsiteX306" fmla="*/ 1009294 w 1098205"/>
                      <a:gd name="connsiteY306" fmla="*/ 32567 h 1330949"/>
                      <a:gd name="connsiteX307" fmla="*/ 1004284 w 1098205"/>
                      <a:gd name="connsiteY307" fmla="*/ 25052 h 1330949"/>
                      <a:gd name="connsiteX308" fmla="*/ 996768 w 1098205"/>
                      <a:gd name="connsiteY308" fmla="*/ 10020 h 1330949"/>
                      <a:gd name="connsiteX309" fmla="*/ 986747 w 1098205"/>
                      <a:gd name="connsiteY309" fmla="*/ 0 h 133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098205" h="1330949">
                        <a:moveTo>
                          <a:pt x="986747" y="0"/>
                        </a:moveTo>
                        <a:cubicBezTo>
                          <a:pt x="984659" y="0"/>
                          <a:pt x="985231" y="6722"/>
                          <a:pt x="984242" y="10020"/>
                        </a:cubicBezTo>
                        <a:cubicBezTo>
                          <a:pt x="984208" y="10133"/>
                          <a:pt x="977998" y="28753"/>
                          <a:pt x="976726" y="32567"/>
                        </a:cubicBezTo>
                        <a:cubicBezTo>
                          <a:pt x="975891" y="35072"/>
                          <a:pt x="976418" y="38618"/>
                          <a:pt x="974221" y="40083"/>
                        </a:cubicBezTo>
                        <a:lnTo>
                          <a:pt x="966706" y="45093"/>
                        </a:lnTo>
                        <a:lnTo>
                          <a:pt x="961695" y="60125"/>
                        </a:lnTo>
                        <a:lnTo>
                          <a:pt x="959190" y="67640"/>
                        </a:lnTo>
                        <a:cubicBezTo>
                          <a:pt x="958355" y="73486"/>
                          <a:pt x="957843" y="79387"/>
                          <a:pt x="956685" y="85177"/>
                        </a:cubicBezTo>
                        <a:cubicBezTo>
                          <a:pt x="956167" y="87766"/>
                          <a:pt x="956046" y="90825"/>
                          <a:pt x="954179" y="92692"/>
                        </a:cubicBezTo>
                        <a:cubicBezTo>
                          <a:pt x="952312" y="94559"/>
                          <a:pt x="949169" y="94362"/>
                          <a:pt x="946664" y="95197"/>
                        </a:cubicBezTo>
                        <a:cubicBezTo>
                          <a:pt x="943665" y="92198"/>
                          <a:pt x="939557" y="86598"/>
                          <a:pt x="934138" y="87682"/>
                        </a:cubicBezTo>
                        <a:cubicBezTo>
                          <a:pt x="931822" y="88145"/>
                          <a:pt x="930797" y="91022"/>
                          <a:pt x="929127" y="92692"/>
                        </a:cubicBezTo>
                        <a:cubicBezTo>
                          <a:pt x="929929" y="95898"/>
                          <a:pt x="932343" y="106638"/>
                          <a:pt x="934138" y="110229"/>
                        </a:cubicBezTo>
                        <a:cubicBezTo>
                          <a:pt x="937298" y="116549"/>
                          <a:pt x="939499" y="118095"/>
                          <a:pt x="944159" y="122755"/>
                        </a:cubicBezTo>
                        <a:cubicBezTo>
                          <a:pt x="944994" y="125260"/>
                          <a:pt x="945129" y="128121"/>
                          <a:pt x="946664" y="130270"/>
                        </a:cubicBezTo>
                        <a:cubicBezTo>
                          <a:pt x="949410" y="134114"/>
                          <a:pt x="956685" y="140291"/>
                          <a:pt x="956685" y="140291"/>
                        </a:cubicBezTo>
                        <a:cubicBezTo>
                          <a:pt x="957199" y="141832"/>
                          <a:pt x="962851" y="153781"/>
                          <a:pt x="956685" y="155322"/>
                        </a:cubicBezTo>
                        <a:cubicBezTo>
                          <a:pt x="950956" y="156754"/>
                          <a:pt x="944994" y="153652"/>
                          <a:pt x="939148" y="152817"/>
                        </a:cubicBezTo>
                        <a:cubicBezTo>
                          <a:pt x="938313" y="148642"/>
                          <a:pt x="939005" y="143834"/>
                          <a:pt x="936643" y="140291"/>
                        </a:cubicBezTo>
                        <a:cubicBezTo>
                          <a:pt x="933049" y="134900"/>
                          <a:pt x="922318" y="139488"/>
                          <a:pt x="919107" y="140291"/>
                        </a:cubicBezTo>
                        <a:cubicBezTo>
                          <a:pt x="917437" y="141961"/>
                          <a:pt x="914591" y="142992"/>
                          <a:pt x="914096" y="145302"/>
                        </a:cubicBezTo>
                        <a:cubicBezTo>
                          <a:pt x="911989" y="155134"/>
                          <a:pt x="916088" y="166370"/>
                          <a:pt x="911591" y="175364"/>
                        </a:cubicBezTo>
                        <a:cubicBezTo>
                          <a:pt x="909229" y="180088"/>
                          <a:pt x="896560" y="180374"/>
                          <a:pt x="896560" y="180374"/>
                        </a:cubicBezTo>
                        <a:cubicBezTo>
                          <a:pt x="895725" y="182879"/>
                          <a:pt x="894055" y="185249"/>
                          <a:pt x="894055" y="187890"/>
                        </a:cubicBezTo>
                        <a:cubicBezTo>
                          <a:pt x="894055" y="192969"/>
                          <a:pt x="894040" y="198511"/>
                          <a:pt x="896560" y="202921"/>
                        </a:cubicBezTo>
                        <a:cubicBezTo>
                          <a:pt x="897870" y="205214"/>
                          <a:pt x="901536" y="204701"/>
                          <a:pt x="904075" y="205426"/>
                        </a:cubicBezTo>
                        <a:cubicBezTo>
                          <a:pt x="926103" y="211721"/>
                          <a:pt x="903585" y="204429"/>
                          <a:pt x="921612" y="210437"/>
                        </a:cubicBezTo>
                        <a:cubicBezTo>
                          <a:pt x="920777" y="215447"/>
                          <a:pt x="919107" y="220389"/>
                          <a:pt x="919107" y="225468"/>
                        </a:cubicBezTo>
                        <a:cubicBezTo>
                          <a:pt x="919107" y="234211"/>
                          <a:pt x="923356" y="233377"/>
                          <a:pt x="929127" y="237994"/>
                        </a:cubicBezTo>
                        <a:cubicBezTo>
                          <a:pt x="930972" y="239470"/>
                          <a:pt x="932025" y="241949"/>
                          <a:pt x="934138" y="243005"/>
                        </a:cubicBezTo>
                        <a:cubicBezTo>
                          <a:pt x="942075" y="246973"/>
                          <a:pt x="950800" y="248123"/>
                          <a:pt x="959190" y="250520"/>
                        </a:cubicBezTo>
                        <a:cubicBezTo>
                          <a:pt x="961729" y="251245"/>
                          <a:pt x="964201" y="252190"/>
                          <a:pt x="966706" y="253025"/>
                        </a:cubicBezTo>
                        <a:cubicBezTo>
                          <a:pt x="968376" y="254695"/>
                          <a:pt x="970660" y="255923"/>
                          <a:pt x="971716" y="258036"/>
                        </a:cubicBezTo>
                        <a:cubicBezTo>
                          <a:pt x="974078" y="262760"/>
                          <a:pt x="976726" y="273067"/>
                          <a:pt x="976726" y="273067"/>
                        </a:cubicBezTo>
                        <a:cubicBezTo>
                          <a:pt x="975891" y="277242"/>
                          <a:pt x="976333" y="281896"/>
                          <a:pt x="974221" y="285593"/>
                        </a:cubicBezTo>
                        <a:cubicBezTo>
                          <a:pt x="969307" y="294194"/>
                          <a:pt x="960968" y="289456"/>
                          <a:pt x="954179" y="288098"/>
                        </a:cubicBezTo>
                        <a:cubicBezTo>
                          <a:pt x="931052" y="272680"/>
                          <a:pt x="959500" y="292355"/>
                          <a:pt x="941653" y="278077"/>
                        </a:cubicBezTo>
                        <a:cubicBezTo>
                          <a:pt x="939302" y="276196"/>
                          <a:pt x="936489" y="274948"/>
                          <a:pt x="934138" y="273067"/>
                        </a:cubicBezTo>
                        <a:cubicBezTo>
                          <a:pt x="932294" y="271592"/>
                          <a:pt x="931152" y="269272"/>
                          <a:pt x="929127" y="268057"/>
                        </a:cubicBezTo>
                        <a:cubicBezTo>
                          <a:pt x="926863" y="266698"/>
                          <a:pt x="924117" y="266386"/>
                          <a:pt x="921612" y="265551"/>
                        </a:cubicBezTo>
                        <a:cubicBezTo>
                          <a:pt x="917446" y="261385"/>
                          <a:pt x="914120" y="258716"/>
                          <a:pt x="911591" y="253025"/>
                        </a:cubicBezTo>
                        <a:cubicBezTo>
                          <a:pt x="909446" y="248199"/>
                          <a:pt x="908251" y="243004"/>
                          <a:pt x="906581" y="237994"/>
                        </a:cubicBezTo>
                        <a:lnTo>
                          <a:pt x="904075" y="230479"/>
                        </a:lnTo>
                        <a:lnTo>
                          <a:pt x="901570" y="222963"/>
                        </a:lnTo>
                        <a:lnTo>
                          <a:pt x="899065" y="215447"/>
                        </a:lnTo>
                        <a:cubicBezTo>
                          <a:pt x="894055" y="217117"/>
                          <a:pt x="885704" y="215448"/>
                          <a:pt x="884034" y="220458"/>
                        </a:cubicBezTo>
                        <a:cubicBezTo>
                          <a:pt x="883199" y="222963"/>
                          <a:pt x="882170" y="225411"/>
                          <a:pt x="881529" y="227973"/>
                        </a:cubicBezTo>
                        <a:cubicBezTo>
                          <a:pt x="880496" y="232104"/>
                          <a:pt x="881385" y="236956"/>
                          <a:pt x="879023" y="240499"/>
                        </a:cubicBezTo>
                        <a:cubicBezTo>
                          <a:pt x="877558" y="242696"/>
                          <a:pt x="874013" y="242170"/>
                          <a:pt x="871508" y="243005"/>
                        </a:cubicBezTo>
                        <a:cubicBezTo>
                          <a:pt x="882955" y="250636"/>
                          <a:pt x="876892" y="245885"/>
                          <a:pt x="889044" y="258036"/>
                        </a:cubicBezTo>
                        <a:lnTo>
                          <a:pt x="894055" y="263046"/>
                        </a:lnTo>
                        <a:cubicBezTo>
                          <a:pt x="894890" y="269727"/>
                          <a:pt x="895356" y="276464"/>
                          <a:pt x="896560" y="283088"/>
                        </a:cubicBezTo>
                        <a:cubicBezTo>
                          <a:pt x="897032" y="285686"/>
                          <a:pt x="897198" y="288736"/>
                          <a:pt x="899065" y="290603"/>
                        </a:cubicBezTo>
                        <a:cubicBezTo>
                          <a:pt x="900932" y="292470"/>
                          <a:pt x="903976" y="292675"/>
                          <a:pt x="906581" y="293109"/>
                        </a:cubicBezTo>
                        <a:cubicBezTo>
                          <a:pt x="914040" y="294352"/>
                          <a:pt x="921612" y="294779"/>
                          <a:pt x="929127" y="295614"/>
                        </a:cubicBezTo>
                        <a:cubicBezTo>
                          <a:pt x="928292" y="304800"/>
                          <a:pt x="927841" y="314028"/>
                          <a:pt x="926622" y="323171"/>
                        </a:cubicBezTo>
                        <a:cubicBezTo>
                          <a:pt x="926167" y="326584"/>
                          <a:pt x="926027" y="330327"/>
                          <a:pt x="924117" y="333192"/>
                        </a:cubicBezTo>
                        <a:cubicBezTo>
                          <a:pt x="922447" y="335697"/>
                          <a:pt x="919106" y="336532"/>
                          <a:pt x="916601" y="338202"/>
                        </a:cubicBezTo>
                        <a:cubicBezTo>
                          <a:pt x="915766" y="340707"/>
                          <a:pt x="915746" y="343656"/>
                          <a:pt x="914096" y="345718"/>
                        </a:cubicBezTo>
                        <a:cubicBezTo>
                          <a:pt x="912215" y="348069"/>
                          <a:pt x="908932" y="348847"/>
                          <a:pt x="906581" y="350728"/>
                        </a:cubicBezTo>
                        <a:cubicBezTo>
                          <a:pt x="904736" y="352204"/>
                          <a:pt x="903240" y="354069"/>
                          <a:pt x="901570" y="355739"/>
                        </a:cubicBezTo>
                        <a:cubicBezTo>
                          <a:pt x="900735" y="358244"/>
                          <a:pt x="900423" y="360990"/>
                          <a:pt x="899065" y="363254"/>
                        </a:cubicBezTo>
                        <a:cubicBezTo>
                          <a:pt x="896271" y="367911"/>
                          <a:pt x="890481" y="370121"/>
                          <a:pt x="886539" y="373275"/>
                        </a:cubicBezTo>
                        <a:cubicBezTo>
                          <a:pt x="876712" y="381137"/>
                          <a:pt x="887068" y="376440"/>
                          <a:pt x="874013" y="380791"/>
                        </a:cubicBezTo>
                        <a:cubicBezTo>
                          <a:pt x="870796" y="379987"/>
                          <a:pt x="860074" y="377579"/>
                          <a:pt x="856476" y="375780"/>
                        </a:cubicBezTo>
                        <a:cubicBezTo>
                          <a:pt x="837058" y="366070"/>
                          <a:pt x="860331" y="374559"/>
                          <a:pt x="841445" y="368265"/>
                        </a:cubicBezTo>
                        <a:cubicBezTo>
                          <a:pt x="838940" y="369100"/>
                          <a:pt x="836469" y="370045"/>
                          <a:pt x="833930" y="370770"/>
                        </a:cubicBezTo>
                        <a:cubicBezTo>
                          <a:pt x="811902" y="377063"/>
                          <a:pt x="834420" y="369772"/>
                          <a:pt x="816393" y="375780"/>
                        </a:cubicBezTo>
                        <a:cubicBezTo>
                          <a:pt x="815238" y="383863"/>
                          <a:pt x="813880" y="400846"/>
                          <a:pt x="808878" y="408348"/>
                        </a:cubicBezTo>
                        <a:cubicBezTo>
                          <a:pt x="807208" y="410853"/>
                          <a:pt x="805996" y="413735"/>
                          <a:pt x="803867" y="415864"/>
                        </a:cubicBezTo>
                        <a:cubicBezTo>
                          <a:pt x="801738" y="417993"/>
                          <a:pt x="798703" y="418993"/>
                          <a:pt x="796352" y="420874"/>
                        </a:cubicBezTo>
                        <a:cubicBezTo>
                          <a:pt x="786526" y="428735"/>
                          <a:pt x="796877" y="424040"/>
                          <a:pt x="783826" y="428390"/>
                        </a:cubicBezTo>
                        <a:cubicBezTo>
                          <a:pt x="771129" y="441084"/>
                          <a:pt x="786067" y="424656"/>
                          <a:pt x="776310" y="440916"/>
                        </a:cubicBezTo>
                        <a:cubicBezTo>
                          <a:pt x="775095" y="442941"/>
                          <a:pt x="772969" y="444256"/>
                          <a:pt x="771299" y="445926"/>
                        </a:cubicBezTo>
                        <a:cubicBezTo>
                          <a:pt x="770464" y="449266"/>
                          <a:pt x="768794" y="452504"/>
                          <a:pt x="768794" y="455947"/>
                        </a:cubicBezTo>
                        <a:cubicBezTo>
                          <a:pt x="768794" y="463509"/>
                          <a:pt x="774428" y="471610"/>
                          <a:pt x="771299" y="478494"/>
                        </a:cubicBezTo>
                        <a:cubicBezTo>
                          <a:pt x="769114" y="483302"/>
                          <a:pt x="761278" y="481834"/>
                          <a:pt x="756268" y="483504"/>
                        </a:cubicBezTo>
                        <a:lnTo>
                          <a:pt x="748753" y="486010"/>
                        </a:lnTo>
                        <a:cubicBezTo>
                          <a:pt x="747918" y="488515"/>
                          <a:pt x="746719" y="490927"/>
                          <a:pt x="746247" y="493525"/>
                        </a:cubicBezTo>
                        <a:cubicBezTo>
                          <a:pt x="745042" y="500149"/>
                          <a:pt x="747603" y="508051"/>
                          <a:pt x="743742" y="513567"/>
                        </a:cubicBezTo>
                        <a:cubicBezTo>
                          <a:pt x="741121" y="517312"/>
                          <a:pt x="717351" y="520470"/>
                          <a:pt x="713680" y="521082"/>
                        </a:cubicBezTo>
                        <a:cubicBezTo>
                          <a:pt x="708670" y="522752"/>
                          <a:pt x="700319" y="521083"/>
                          <a:pt x="698649" y="526093"/>
                        </a:cubicBezTo>
                        <a:lnTo>
                          <a:pt x="693638" y="541124"/>
                        </a:lnTo>
                        <a:cubicBezTo>
                          <a:pt x="694473" y="547805"/>
                          <a:pt x="694938" y="554542"/>
                          <a:pt x="696143" y="561166"/>
                        </a:cubicBezTo>
                        <a:cubicBezTo>
                          <a:pt x="698200" y="572480"/>
                          <a:pt x="704203" y="570098"/>
                          <a:pt x="696143" y="586218"/>
                        </a:cubicBezTo>
                        <a:cubicBezTo>
                          <a:pt x="694962" y="588580"/>
                          <a:pt x="691133" y="587888"/>
                          <a:pt x="688628" y="588723"/>
                        </a:cubicBezTo>
                        <a:cubicBezTo>
                          <a:pt x="686958" y="587053"/>
                          <a:pt x="683878" y="586061"/>
                          <a:pt x="683617" y="583713"/>
                        </a:cubicBezTo>
                        <a:cubicBezTo>
                          <a:pt x="681011" y="560269"/>
                          <a:pt x="698893" y="564580"/>
                          <a:pt x="666081" y="568681"/>
                        </a:cubicBezTo>
                        <a:cubicBezTo>
                          <a:pt x="661730" y="581736"/>
                          <a:pt x="666427" y="571380"/>
                          <a:pt x="658565" y="581207"/>
                        </a:cubicBezTo>
                        <a:cubicBezTo>
                          <a:pt x="655410" y="585150"/>
                          <a:pt x="653201" y="590939"/>
                          <a:pt x="648544" y="593733"/>
                        </a:cubicBezTo>
                        <a:cubicBezTo>
                          <a:pt x="646280" y="595092"/>
                          <a:pt x="643534" y="595404"/>
                          <a:pt x="641029" y="596239"/>
                        </a:cubicBezTo>
                        <a:cubicBezTo>
                          <a:pt x="633570" y="603696"/>
                          <a:pt x="633887" y="601886"/>
                          <a:pt x="631008" y="616280"/>
                        </a:cubicBezTo>
                        <a:cubicBezTo>
                          <a:pt x="630745" y="617593"/>
                          <a:pt x="628137" y="633327"/>
                          <a:pt x="625998" y="636322"/>
                        </a:cubicBezTo>
                        <a:cubicBezTo>
                          <a:pt x="623252" y="640166"/>
                          <a:pt x="619317" y="643003"/>
                          <a:pt x="615977" y="646343"/>
                        </a:cubicBezTo>
                        <a:lnTo>
                          <a:pt x="610966" y="651353"/>
                        </a:lnTo>
                        <a:cubicBezTo>
                          <a:pt x="610131" y="655528"/>
                          <a:pt x="609494" y="659748"/>
                          <a:pt x="608461" y="663879"/>
                        </a:cubicBezTo>
                        <a:cubicBezTo>
                          <a:pt x="607821" y="666441"/>
                          <a:pt x="607823" y="669528"/>
                          <a:pt x="605956" y="671395"/>
                        </a:cubicBezTo>
                        <a:cubicBezTo>
                          <a:pt x="603315" y="674036"/>
                          <a:pt x="599275" y="674735"/>
                          <a:pt x="595935" y="676405"/>
                        </a:cubicBezTo>
                        <a:cubicBezTo>
                          <a:pt x="589771" y="682569"/>
                          <a:pt x="586030" y="687620"/>
                          <a:pt x="578399" y="691436"/>
                        </a:cubicBezTo>
                        <a:cubicBezTo>
                          <a:pt x="576037" y="692617"/>
                          <a:pt x="573388" y="693107"/>
                          <a:pt x="570883" y="693942"/>
                        </a:cubicBezTo>
                        <a:cubicBezTo>
                          <a:pt x="561134" y="708566"/>
                          <a:pt x="572030" y="695873"/>
                          <a:pt x="555852" y="703962"/>
                        </a:cubicBezTo>
                        <a:cubicBezTo>
                          <a:pt x="551819" y="705978"/>
                          <a:pt x="548191" y="713537"/>
                          <a:pt x="545831" y="716488"/>
                        </a:cubicBezTo>
                        <a:cubicBezTo>
                          <a:pt x="544356" y="718332"/>
                          <a:pt x="542491" y="719829"/>
                          <a:pt x="540821" y="721499"/>
                        </a:cubicBezTo>
                        <a:cubicBezTo>
                          <a:pt x="533720" y="742793"/>
                          <a:pt x="543624" y="716826"/>
                          <a:pt x="533305" y="734025"/>
                        </a:cubicBezTo>
                        <a:cubicBezTo>
                          <a:pt x="531947" y="736289"/>
                          <a:pt x="532159" y="739276"/>
                          <a:pt x="530800" y="741540"/>
                        </a:cubicBezTo>
                        <a:cubicBezTo>
                          <a:pt x="527361" y="747272"/>
                          <a:pt x="524186" y="747085"/>
                          <a:pt x="518274" y="749056"/>
                        </a:cubicBezTo>
                        <a:cubicBezTo>
                          <a:pt x="511178" y="770348"/>
                          <a:pt x="521075" y="744388"/>
                          <a:pt x="510758" y="761582"/>
                        </a:cubicBezTo>
                        <a:cubicBezTo>
                          <a:pt x="501001" y="777842"/>
                          <a:pt x="515939" y="761414"/>
                          <a:pt x="503242" y="774108"/>
                        </a:cubicBezTo>
                        <a:cubicBezTo>
                          <a:pt x="497286" y="791977"/>
                          <a:pt x="505731" y="770377"/>
                          <a:pt x="493222" y="789139"/>
                        </a:cubicBezTo>
                        <a:cubicBezTo>
                          <a:pt x="485587" y="800591"/>
                          <a:pt x="497515" y="794389"/>
                          <a:pt x="483201" y="799160"/>
                        </a:cubicBezTo>
                        <a:cubicBezTo>
                          <a:pt x="471106" y="811255"/>
                          <a:pt x="486471" y="796545"/>
                          <a:pt x="470675" y="809181"/>
                        </a:cubicBezTo>
                        <a:cubicBezTo>
                          <a:pt x="468831" y="810656"/>
                          <a:pt x="467689" y="812976"/>
                          <a:pt x="465664" y="814191"/>
                        </a:cubicBezTo>
                        <a:cubicBezTo>
                          <a:pt x="463400" y="815550"/>
                          <a:pt x="460654" y="815862"/>
                          <a:pt x="458149" y="816697"/>
                        </a:cubicBezTo>
                        <a:cubicBezTo>
                          <a:pt x="445449" y="829395"/>
                          <a:pt x="461887" y="814453"/>
                          <a:pt x="445623" y="824212"/>
                        </a:cubicBezTo>
                        <a:cubicBezTo>
                          <a:pt x="443597" y="825427"/>
                          <a:pt x="442282" y="827553"/>
                          <a:pt x="440612" y="829223"/>
                        </a:cubicBezTo>
                        <a:lnTo>
                          <a:pt x="430592" y="859285"/>
                        </a:lnTo>
                        <a:cubicBezTo>
                          <a:pt x="429757" y="861790"/>
                          <a:pt x="430591" y="865966"/>
                          <a:pt x="428086" y="866801"/>
                        </a:cubicBezTo>
                        <a:lnTo>
                          <a:pt x="413055" y="871811"/>
                        </a:lnTo>
                        <a:cubicBezTo>
                          <a:pt x="409715" y="875151"/>
                          <a:pt x="404528" y="877350"/>
                          <a:pt x="403034" y="881832"/>
                        </a:cubicBezTo>
                        <a:cubicBezTo>
                          <a:pt x="399577" y="892204"/>
                          <a:pt x="402726" y="887883"/>
                          <a:pt x="393013" y="894358"/>
                        </a:cubicBezTo>
                        <a:cubicBezTo>
                          <a:pt x="384568" y="907028"/>
                          <a:pt x="392588" y="898329"/>
                          <a:pt x="380487" y="904379"/>
                        </a:cubicBezTo>
                        <a:cubicBezTo>
                          <a:pt x="377794" y="905725"/>
                          <a:pt x="375323" y="907508"/>
                          <a:pt x="372972" y="909389"/>
                        </a:cubicBezTo>
                        <a:cubicBezTo>
                          <a:pt x="371127" y="910865"/>
                          <a:pt x="369987" y="913185"/>
                          <a:pt x="367961" y="914400"/>
                        </a:cubicBezTo>
                        <a:cubicBezTo>
                          <a:pt x="365697" y="915759"/>
                          <a:pt x="362951" y="916070"/>
                          <a:pt x="360446" y="916905"/>
                        </a:cubicBezTo>
                        <a:cubicBezTo>
                          <a:pt x="357447" y="919904"/>
                          <a:pt x="353339" y="925504"/>
                          <a:pt x="347920" y="924420"/>
                        </a:cubicBezTo>
                        <a:cubicBezTo>
                          <a:pt x="345604" y="923957"/>
                          <a:pt x="344753" y="920885"/>
                          <a:pt x="342909" y="919410"/>
                        </a:cubicBezTo>
                        <a:cubicBezTo>
                          <a:pt x="340558" y="917529"/>
                          <a:pt x="337899" y="916070"/>
                          <a:pt x="335394" y="914400"/>
                        </a:cubicBezTo>
                        <a:cubicBezTo>
                          <a:pt x="331219" y="915235"/>
                          <a:pt x="326999" y="915872"/>
                          <a:pt x="322868" y="916905"/>
                        </a:cubicBezTo>
                        <a:cubicBezTo>
                          <a:pt x="320306" y="917545"/>
                          <a:pt x="317891" y="918685"/>
                          <a:pt x="315352" y="919410"/>
                        </a:cubicBezTo>
                        <a:cubicBezTo>
                          <a:pt x="312041" y="920356"/>
                          <a:pt x="308671" y="921080"/>
                          <a:pt x="305331" y="921915"/>
                        </a:cubicBezTo>
                        <a:cubicBezTo>
                          <a:pt x="303661" y="923585"/>
                          <a:pt x="301377" y="924813"/>
                          <a:pt x="300321" y="926926"/>
                        </a:cubicBezTo>
                        <a:cubicBezTo>
                          <a:pt x="297516" y="932536"/>
                          <a:pt x="296439" y="944562"/>
                          <a:pt x="290300" y="949473"/>
                        </a:cubicBezTo>
                        <a:cubicBezTo>
                          <a:pt x="288238" y="951123"/>
                          <a:pt x="285289" y="951143"/>
                          <a:pt x="282784" y="951978"/>
                        </a:cubicBezTo>
                        <a:cubicBezTo>
                          <a:pt x="280814" y="957888"/>
                          <a:pt x="280999" y="961066"/>
                          <a:pt x="275269" y="964504"/>
                        </a:cubicBezTo>
                        <a:cubicBezTo>
                          <a:pt x="273005" y="965863"/>
                          <a:pt x="270258" y="966174"/>
                          <a:pt x="267753" y="967009"/>
                        </a:cubicBezTo>
                        <a:cubicBezTo>
                          <a:pt x="266083" y="969514"/>
                          <a:pt x="264872" y="972396"/>
                          <a:pt x="262743" y="974525"/>
                        </a:cubicBezTo>
                        <a:cubicBezTo>
                          <a:pt x="260614" y="976654"/>
                          <a:pt x="257108" y="977184"/>
                          <a:pt x="255227" y="979535"/>
                        </a:cubicBezTo>
                        <a:cubicBezTo>
                          <a:pt x="253577" y="981597"/>
                          <a:pt x="253903" y="984689"/>
                          <a:pt x="252722" y="987051"/>
                        </a:cubicBezTo>
                        <a:cubicBezTo>
                          <a:pt x="247583" y="997329"/>
                          <a:pt x="248914" y="991811"/>
                          <a:pt x="242701" y="999577"/>
                        </a:cubicBezTo>
                        <a:cubicBezTo>
                          <a:pt x="239549" y="1003517"/>
                          <a:pt x="237334" y="1009311"/>
                          <a:pt x="232680" y="1012103"/>
                        </a:cubicBezTo>
                        <a:cubicBezTo>
                          <a:pt x="230416" y="1013462"/>
                          <a:pt x="227670" y="1013773"/>
                          <a:pt x="225165" y="1014608"/>
                        </a:cubicBezTo>
                        <a:cubicBezTo>
                          <a:pt x="224330" y="1012103"/>
                          <a:pt x="225111" y="1008073"/>
                          <a:pt x="222659" y="1007092"/>
                        </a:cubicBezTo>
                        <a:cubicBezTo>
                          <a:pt x="221228" y="1006520"/>
                          <a:pt x="207351" y="1011360"/>
                          <a:pt x="205123" y="1012103"/>
                        </a:cubicBezTo>
                        <a:cubicBezTo>
                          <a:pt x="200773" y="1025154"/>
                          <a:pt x="205468" y="1014803"/>
                          <a:pt x="197607" y="1024629"/>
                        </a:cubicBezTo>
                        <a:cubicBezTo>
                          <a:pt x="182341" y="1043712"/>
                          <a:pt x="206707" y="1018032"/>
                          <a:pt x="182576" y="1042165"/>
                        </a:cubicBezTo>
                        <a:cubicBezTo>
                          <a:pt x="180906" y="1043835"/>
                          <a:pt x="179807" y="1046429"/>
                          <a:pt x="177566" y="1047176"/>
                        </a:cubicBezTo>
                        <a:lnTo>
                          <a:pt x="170050" y="1049681"/>
                        </a:lnTo>
                        <a:cubicBezTo>
                          <a:pt x="146923" y="1065099"/>
                          <a:pt x="175371" y="1045424"/>
                          <a:pt x="157524" y="1059702"/>
                        </a:cubicBezTo>
                        <a:cubicBezTo>
                          <a:pt x="155173" y="1061583"/>
                          <a:pt x="152295" y="1062753"/>
                          <a:pt x="150009" y="1064712"/>
                        </a:cubicBezTo>
                        <a:cubicBezTo>
                          <a:pt x="146422" y="1067786"/>
                          <a:pt x="139988" y="1074733"/>
                          <a:pt x="139988" y="1074733"/>
                        </a:cubicBezTo>
                        <a:cubicBezTo>
                          <a:pt x="135636" y="1087783"/>
                          <a:pt x="140332" y="1077434"/>
                          <a:pt x="132472" y="1087259"/>
                        </a:cubicBezTo>
                        <a:cubicBezTo>
                          <a:pt x="126686" y="1094492"/>
                          <a:pt x="129172" y="1094408"/>
                          <a:pt x="122451" y="1099785"/>
                        </a:cubicBezTo>
                        <a:cubicBezTo>
                          <a:pt x="106649" y="1112427"/>
                          <a:pt x="122025" y="1097706"/>
                          <a:pt x="109925" y="1109806"/>
                        </a:cubicBezTo>
                        <a:cubicBezTo>
                          <a:pt x="109090" y="1116486"/>
                          <a:pt x="108624" y="1123223"/>
                          <a:pt x="107420" y="1129847"/>
                        </a:cubicBezTo>
                        <a:cubicBezTo>
                          <a:pt x="106455" y="1135157"/>
                          <a:pt x="104738" y="1139473"/>
                          <a:pt x="99904" y="1142373"/>
                        </a:cubicBezTo>
                        <a:cubicBezTo>
                          <a:pt x="97640" y="1143732"/>
                          <a:pt x="94894" y="1144044"/>
                          <a:pt x="92389" y="1144879"/>
                        </a:cubicBezTo>
                        <a:cubicBezTo>
                          <a:pt x="87729" y="1149538"/>
                          <a:pt x="86182" y="1151739"/>
                          <a:pt x="79863" y="1154899"/>
                        </a:cubicBezTo>
                        <a:cubicBezTo>
                          <a:pt x="77501" y="1156080"/>
                          <a:pt x="74709" y="1156224"/>
                          <a:pt x="72347" y="1157405"/>
                        </a:cubicBezTo>
                        <a:cubicBezTo>
                          <a:pt x="66028" y="1160565"/>
                          <a:pt x="64481" y="1162766"/>
                          <a:pt x="59821" y="1167425"/>
                        </a:cubicBezTo>
                        <a:cubicBezTo>
                          <a:pt x="58986" y="1169930"/>
                          <a:pt x="58966" y="1172879"/>
                          <a:pt x="57316" y="1174941"/>
                        </a:cubicBezTo>
                        <a:cubicBezTo>
                          <a:pt x="55435" y="1177292"/>
                          <a:pt x="52086" y="1177992"/>
                          <a:pt x="49800" y="1179951"/>
                        </a:cubicBezTo>
                        <a:cubicBezTo>
                          <a:pt x="46213" y="1183025"/>
                          <a:pt x="43119" y="1186632"/>
                          <a:pt x="39779" y="1189972"/>
                        </a:cubicBezTo>
                        <a:lnTo>
                          <a:pt x="34769" y="1194983"/>
                        </a:lnTo>
                        <a:cubicBezTo>
                          <a:pt x="27600" y="1216489"/>
                          <a:pt x="38580" y="1182249"/>
                          <a:pt x="29759" y="1217530"/>
                        </a:cubicBezTo>
                        <a:cubicBezTo>
                          <a:pt x="28478" y="1222654"/>
                          <a:pt x="26418" y="1227551"/>
                          <a:pt x="24748" y="1232561"/>
                        </a:cubicBezTo>
                        <a:cubicBezTo>
                          <a:pt x="23913" y="1235066"/>
                          <a:pt x="24110" y="1238209"/>
                          <a:pt x="22243" y="1240076"/>
                        </a:cubicBezTo>
                        <a:cubicBezTo>
                          <a:pt x="15104" y="1247216"/>
                          <a:pt x="18543" y="1243122"/>
                          <a:pt x="12222" y="1252602"/>
                        </a:cubicBezTo>
                        <a:cubicBezTo>
                          <a:pt x="11387" y="1255107"/>
                          <a:pt x="10898" y="1257756"/>
                          <a:pt x="9717" y="1260118"/>
                        </a:cubicBezTo>
                        <a:cubicBezTo>
                          <a:pt x="0" y="1279555"/>
                          <a:pt x="8503" y="1256250"/>
                          <a:pt x="2201" y="1275149"/>
                        </a:cubicBezTo>
                        <a:cubicBezTo>
                          <a:pt x="3036" y="1291850"/>
                          <a:pt x="2448" y="1308684"/>
                          <a:pt x="4707" y="1325253"/>
                        </a:cubicBezTo>
                        <a:cubicBezTo>
                          <a:pt x="5026" y="1327593"/>
                          <a:pt x="7365" y="1330050"/>
                          <a:pt x="9717" y="1330264"/>
                        </a:cubicBezTo>
                        <a:cubicBezTo>
                          <a:pt x="17248" y="1330949"/>
                          <a:pt x="24748" y="1328594"/>
                          <a:pt x="32264" y="1327759"/>
                        </a:cubicBezTo>
                        <a:cubicBezTo>
                          <a:pt x="35604" y="1324419"/>
                          <a:pt x="40791" y="1322220"/>
                          <a:pt x="42285" y="1317738"/>
                        </a:cubicBezTo>
                        <a:cubicBezTo>
                          <a:pt x="48042" y="1300465"/>
                          <a:pt x="43560" y="1306440"/>
                          <a:pt x="52306" y="1297696"/>
                        </a:cubicBezTo>
                        <a:cubicBezTo>
                          <a:pt x="53141" y="1295191"/>
                          <a:pt x="53227" y="1292293"/>
                          <a:pt x="54811" y="1290180"/>
                        </a:cubicBezTo>
                        <a:cubicBezTo>
                          <a:pt x="65651" y="1275726"/>
                          <a:pt x="66583" y="1277905"/>
                          <a:pt x="82368" y="1272644"/>
                        </a:cubicBezTo>
                        <a:lnTo>
                          <a:pt x="89884" y="1270139"/>
                        </a:lnTo>
                        <a:cubicBezTo>
                          <a:pt x="92389" y="1269304"/>
                          <a:pt x="94769" y="1267873"/>
                          <a:pt x="97399" y="1267634"/>
                        </a:cubicBezTo>
                        <a:lnTo>
                          <a:pt x="124956" y="1265128"/>
                        </a:lnTo>
                        <a:lnTo>
                          <a:pt x="139988" y="1260118"/>
                        </a:lnTo>
                        <a:lnTo>
                          <a:pt x="147503" y="1257613"/>
                        </a:lnTo>
                        <a:cubicBezTo>
                          <a:pt x="166019" y="1239097"/>
                          <a:pt x="137264" y="1266358"/>
                          <a:pt x="160029" y="1250097"/>
                        </a:cubicBezTo>
                        <a:cubicBezTo>
                          <a:pt x="163873" y="1247351"/>
                          <a:pt x="170050" y="1240076"/>
                          <a:pt x="170050" y="1240076"/>
                        </a:cubicBezTo>
                        <a:cubicBezTo>
                          <a:pt x="170885" y="1235901"/>
                          <a:pt x="172131" y="1231787"/>
                          <a:pt x="172555" y="1227550"/>
                        </a:cubicBezTo>
                        <a:cubicBezTo>
                          <a:pt x="173804" y="1215058"/>
                          <a:pt x="168407" y="1200618"/>
                          <a:pt x="175061" y="1189972"/>
                        </a:cubicBezTo>
                        <a:cubicBezTo>
                          <a:pt x="179069" y="1183560"/>
                          <a:pt x="190092" y="1188302"/>
                          <a:pt x="197607" y="1187467"/>
                        </a:cubicBezTo>
                        <a:cubicBezTo>
                          <a:pt x="200947" y="1186632"/>
                          <a:pt x="204330" y="1185951"/>
                          <a:pt x="207628" y="1184962"/>
                        </a:cubicBezTo>
                        <a:cubicBezTo>
                          <a:pt x="212687" y="1183444"/>
                          <a:pt x="217418" y="1180606"/>
                          <a:pt x="222659" y="1179951"/>
                        </a:cubicBezTo>
                        <a:lnTo>
                          <a:pt x="242701" y="1177446"/>
                        </a:lnTo>
                        <a:lnTo>
                          <a:pt x="257732" y="1172436"/>
                        </a:lnTo>
                        <a:cubicBezTo>
                          <a:pt x="260237" y="1171601"/>
                          <a:pt x="262686" y="1170572"/>
                          <a:pt x="265248" y="1169931"/>
                        </a:cubicBezTo>
                        <a:cubicBezTo>
                          <a:pt x="270847" y="1168531"/>
                          <a:pt x="286643" y="1164852"/>
                          <a:pt x="290300" y="1162415"/>
                        </a:cubicBezTo>
                        <a:cubicBezTo>
                          <a:pt x="299781" y="1156095"/>
                          <a:pt x="295687" y="1159534"/>
                          <a:pt x="302826" y="1152394"/>
                        </a:cubicBezTo>
                        <a:cubicBezTo>
                          <a:pt x="304496" y="1147384"/>
                          <a:pt x="304101" y="1141097"/>
                          <a:pt x="307836" y="1137363"/>
                        </a:cubicBezTo>
                        <a:cubicBezTo>
                          <a:pt x="312498" y="1132702"/>
                          <a:pt x="314696" y="1131160"/>
                          <a:pt x="317857" y="1124837"/>
                        </a:cubicBezTo>
                        <a:cubicBezTo>
                          <a:pt x="319038" y="1122475"/>
                          <a:pt x="318827" y="1119470"/>
                          <a:pt x="320362" y="1117321"/>
                        </a:cubicBezTo>
                        <a:cubicBezTo>
                          <a:pt x="323108" y="1113477"/>
                          <a:pt x="327043" y="1110640"/>
                          <a:pt x="330383" y="1107300"/>
                        </a:cubicBezTo>
                        <a:cubicBezTo>
                          <a:pt x="332053" y="1105630"/>
                          <a:pt x="333153" y="1103037"/>
                          <a:pt x="335394" y="1102290"/>
                        </a:cubicBezTo>
                        <a:lnTo>
                          <a:pt x="342909" y="1099785"/>
                        </a:lnTo>
                        <a:cubicBezTo>
                          <a:pt x="359968" y="1082726"/>
                          <a:pt x="333313" y="1108726"/>
                          <a:pt x="355435" y="1089764"/>
                        </a:cubicBezTo>
                        <a:cubicBezTo>
                          <a:pt x="359022" y="1086690"/>
                          <a:pt x="362116" y="1083083"/>
                          <a:pt x="365456" y="1079743"/>
                        </a:cubicBezTo>
                        <a:lnTo>
                          <a:pt x="370467" y="1074733"/>
                        </a:lnTo>
                        <a:lnTo>
                          <a:pt x="375477" y="1069722"/>
                        </a:lnTo>
                        <a:cubicBezTo>
                          <a:pt x="376312" y="1067217"/>
                          <a:pt x="376700" y="1064515"/>
                          <a:pt x="377982" y="1062207"/>
                        </a:cubicBezTo>
                        <a:cubicBezTo>
                          <a:pt x="380906" y="1056943"/>
                          <a:pt x="388003" y="1047176"/>
                          <a:pt x="388003" y="1047176"/>
                        </a:cubicBezTo>
                        <a:lnTo>
                          <a:pt x="405539" y="994566"/>
                        </a:lnTo>
                        <a:lnTo>
                          <a:pt x="408045" y="987051"/>
                        </a:lnTo>
                        <a:cubicBezTo>
                          <a:pt x="408880" y="984546"/>
                          <a:pt x="408045" y="980370"/>
                          <a:pt x="410550" y="979535"/>
                        </a:cubicBezTo>
                        <a:cubicBezTo>
                          <a:pt x="415560" y="977865"/>
                          <a:pt x="420302" y="974690"/>
                          <a:pt x="425581" y="974525"/>
                        </a:cubicBezTo>
                        <a:lnTo>
                          <a:pt x="505748" y="972019"/>
                        </a:lnTo>
                        <a:cubicBezTo>
                          <a:pt x="513521" y="969428"/>
                          <a:pt x="515547" y="969146"/>
                          <a:pt x="523284" y="964504"/>
                        </a:cubicBezTo>
                        <a:cubicBezTo>
                          <a:pt x="544821" y="951582"/>
                          <a:pt x="530713" y="957017"/>
                          <a:pt x="545831" y="951978"/>
                        </a:cubicBezTo>
                        <a:cubicBezTo>
                          <a:pt x="548336" y="949473"/>
                          <a:pt x="550625" y="946730"/>
                          <a:pt x="553347" y="944462"/>
                        </a:cubicBezTo>
                        <a:cubicBezTo>
                          <a:pt x="561160" y="937951"/>
                          <a:pt x="560041" y="941731"/>
                          <a:pt x="565873" y="934441"/>
                        </a:cubicBezTo>
                        <a:cubicBezTo>
                          <a:pt x="567754" y="932090"/>
                          <a:pt x="569213" y="929431"/>
                          <a:pt x="570883" y="926926"/>
                        </a:cubicBezTo>
                        <a:cubicBezTo>
                          <a:pt x="571718" y="924421"/>
                          <a:pt x="572029" y="921674"/>
                          <a:pt x="573388" y="919410"/>
                        </a:cubicBezTo>
                        <a:cubicBezTo>
                          <a:pt x="574603" y="917385"/>
                          <a:pt x="577343" y="916513"/>
                          <a:pt x="578399" y="914400"/>
                        </a:cubicBezTo>
                        <a:cubicBezTo>
                          <a:pt x="590661" y="889876"/>
                          <a:pt x="575561" y="907215"/>
                          <a:pt x="590925" y="891853"/>
                        </a:cubicBezTo>
                        <a:cubicBezTo>
                          <a:pt x="596682" y="874581"/>
                          <a:pt x="592201" y="880556"/>
                          <a:pt x="600946" y="871811"/>
                        </a:cubicBezTo>
                        <a:cubicBezTo>
                          <a:pt x="601781" y="869306"/>
                          <a:pt x="601916" y="866445"/>
                          <a:pt x="603451" y="864296"/>
                        </a:cubicBezTo>
                        <a:cubicBezTo>
                          <a:pt x="606197" y="860452"/>
                          <a:pt x="613472" y="854275"/>
                          <a:pt x="613472" y="854275"/>
                        </a:cubicBezTo>
                        <a:cubicBezTo>
                          <a:pt x="619427" y="836408"/>
                          <a:pt x="610984" y="858004"/>
                          <a:pt x="623492" y="839243"/>
                        </a:cubicBezTo>
                        <a:cubicBezTo>
                          <a:pt x="624957" y="837046"/>
                          <a:pt x="624414" y="833840"/>
                          <a:pt x="625998" y="831728"/>
                        </a:cubicBezTo>
                        <a:cubicBezTo>
                          <a:pt x="629541" y="827004"/>
                          <a:pt x="634349" y="823377"/>
                          <a:pt x="638524" y="819202"/>
                        </a:cubicBezTo>
                        <a:cubicBezTo>
                          <a:pt x="640194" y="817532"/>
                          <a:pt x="642224" y="816156"/>
                          <a:pt x="643534" y="814191"/>
                        </a:cubicBezTo>
                        <a:lnTo>
                          <a:pt x="653555" y="799160"/>
                        </a:lnTo>
                        <a:lnTo>
                          <a:pt x="658565" y="791645"/>
                        </a:lnTo>
                        <a:cubicBezTo>
                          <a:pt x="659400" y="789140"/>
                          <a:pt x="659535" y="786278"/>
                          <a:pt x="661070" y="784129"/>
                        </a:cubicBezTo>
                        <a:cubicBezTo>
                          <a:pt x="663816" y="780285"/>
                          <a:pt x="671091" y="774108"/>
                          <a:pt x="671091" y="774108"/>
                        </a:cubicBezTo>
                        <a:cubicBezTo>
                          <a:pt x="671926" y="771603"/>
                          <a:pt x="672237" y="768857"/>
                          <a:pt x="673596" y="766593"/>
                        </a:cubicBezTo>
                        <a:cubicBezTo>
                          <a:pt x="674811" y="764567"/>
                          <a:pt x="678411" y="763936"/>
                          <a:pt x="678607" y="761582"/>
                        </a:cubicBezTo>
                        <a:cubicBezTo>
                          <a:pt x="679418" y="751858"/>
                          <a:pt x="681038" y="737488"/>
                          <a:pt x="671091" y="731520"/>
                        </a:cubicBezTo>
                        <a:cubicBezTo>
                          <a:pt x="668827" y="730161"/>
                          <a:pt x="666081" y="729849"/>
                          <a:pt x="663576" y="729014"/>
                        </a:cubicBezTo>
                        <a:cubicBezTo>
                          <a:pt x="664530" y="726151"/>
                          <a:pt x="665962" y="715177"/>
                          <a:pt x="673596" y="718994"/>
                        </a:cubicBezTo>
                        <a:cubicBezTo>
                          <a:pt x="675958" y="720175"/>
                          <a:pt x="675267" y="724004"/>
                          <a:pt x="676102" y="726509"/>
                        </a:cubicBezTo>
                        <a:cubicBezTo>
                          <a:pt x="678607" y="724004"/>
                          <a:pt x="681652" y="721942"/>
                          <a:pt x="683617" y="718994"/>
                        </a:cubicBezTo>
                        <a:cubicBezTo>
                          <a:pt x="686997" y="713923"/>
                          <a:pt x="687041" y="706593"/>
                          <a:pt x="683617" y="701457"/>
                        </a:cubicBezTo>
                        <a:cubicBezTo>
                          <a:pt x="680342" y="696544"/>
                          <a:pt x="671091" y="688931"/>
                          <a:pt x="671091" y="688931"/>
                        </a:cubicBezTo>
                        <a:cubicBezTo>
                          <a:pt x="666976" y="676586"/>
                          <a:pt x="666057" y="677327"/>
                          <a:pt x="671091" y="658869"/>
                        </a:cubicBezTo>
                        <a:cubicBezTo>
                          <a:pt x="671713" y="656590"/>
                          <a:pt x="673989" y="654914"/>
                          <a:pt x="676102" y="653858"/>
                        </a:cubicBezTo>
                        <a:cubicBezTo>
                          <a:pt x="680826" y="651496"/>
                          <a:pt x="686123" y="650518"/>
                          <a:pt x="691133" y="648848"/>
                        </a:cubicBezTo>
                        <a:lnTo>
                          <a:pt x="698649" y="646343"/>
                        </a:lnTo>
                        <a:cubicBezTo>
                          <a:pt x="707393" y="637597"/>
                          <a:pt x="701418" y="642079"/>
                          <a:pt x="718690" y="636322"/>
                        </a:cubicBezTo>
                        <a:lnTo>
                          <a:pt x="733721" y="631311"/>
                        </a:lnTo>
                        <a:cubicBezTo>
                          <a:pt x="736226" y="630476"/>
                          <a:pt x="738675" y="629446"/>
                          <a:pt x="741237" y="628806"/>
                        </a:cubicBezTo>
                        <a:cubicBezTo>
                          <a:pt x="744577" y="627971"/>
                          <a:pt x="747947" y="627247"/>
                          <a:pt x="751258" y="626301"/>
                        </a:cubicBezTo>
                        <a:cubicBezTo>
                          <a:pt x="753797" y="625576"/>
                          <a:pt x="756226" y="624491"/>
                          <a:pt x="758773" y="623796"/>
                        </a:cubicBezTo>
                        <a:cubicBezTo>
                          <a:pt x="765417" y="621984"/>
                          <a:pt x="772282" y="620962"/>
                          <a:pt x="778815" y="618785"/>
                        </a:cubicBezTo>
                        <a:cubicBezTo>
                          <a:pt x="781320" y="617950"/>
                          <a:pt x="783792" y="617005"/>
                          <a:pt x="786331" y="616280"/>
                        </a:cubicBezTo>
                        <a:cubicBezTo>
                          <a:pt x="792637" y="614479"/>
                          <a:pt x="802679" y="612303"/>
                          <a:pt x="808878" y="611270"/>
                        </a:cubicBezTo>
                        <a:cubicBezTo>
                          <a:pt x="814702" y="610299"/>
                          <a:pt x="820525" y="609201"/>
                          <a:pt x="826414" y="608765"/>
                        </a:cubicBezTo>
                        <a:cubicBezTo>
                          <a:pt x="843091" y="607530"/>
                          <a:pt x="859817" y="607094"/>
                          <a:pt x="876518" y="606259"/>
                        </a:cubicBezTo>
                        <a:cubicBezTo>
                          <a:pt x="879023" y="605424"/>
                          <a:pt x="881672" y="604935"/>
                          <a:pt x="884034" y="603754"/>
                        </a:cubicBezTo>
                        <a:cubicBezTo>
                          <a:pt x="890354" y="600594"/>
                          <a:pt x="891900" y="598393"/>
                          <a:pt x="896560" y="593733"/>
                        </a:cubicBezTo>
                        <a:cubicBezTo>
                          <a:pt x="902317" y="576461"/>
                          <a:pt x="897835" y="582436"/>
                          <a:pt x="906581" y="573692"/>
                        </a:cubicBezTo>
                        <a:lnTo>
                          <a:pt x="921612" y="528598"/>
                        </a:lnTo>
                        <a:lnTo>
                          <a:pt x="926622" y="513567"/>
                        </a:lnTo>
                        <a:cubicBezTo>
                          <a:pt x="927457" y="511062"/>
                          <a:pt x="927259" y="507918"/>
                          <a:pt x="929127" y="506051"/>
                        </a:cubicBezTo>
                        <a:lnTo>
                          <a:pt x="934138" y="501041"/>
                        </a:lnTo>
                        <a:cubicBezTo>
                          <a:pt x="937288" y="491588"/>
                          <a:pt x="938048" y="487112"/>
                          <a:pt x="946664" y="478494"/>
                        </a:cubicBezTo>
                        <a:cubicBezTo>
                          <a:pt x="948334" y="476824"/>
                          <a:pt x="950198" y="475327"/>
                          <a:pt x="951674" y="473483"/>
                        </a:cubicBezTo>
                        <a:cubicBezTo>
                          <a:pt x="953298" y="471454"/>
                          <a:pt x="958242" y="462252"/>
                          <a:pt x="961695" y="460957"/>
                        </a:cubicBezTo>
                        <a:cubicBezTo>
                          <a:pt x="966451" y="459173"/>
                          <a:pt x="971745" y="459448"/>
                          <a:pt x="976726" y="458452"/>
                        </a:cubicBezTo>
                        <a:cubicBezTo>
                          <a:pt x="980102" y="457777"/>
                          <a:pt x="983436" y="456893"/>
                          <a:pt x="986747" y="455947"/>
                        </a:cubicBezTo>
                        <a:cubicBezTo>
                          <a:pt x="989286" y="455222"/>
                          <a:pt x="991637" y="453718"/>
                          <a:pt x="994263" y="453442"/>
                        </a:cubicBezTo>
                        <a:cubicBezTo>
                          <a:pt x="1007577" y="452041"/>
                          <a:pt x="1020985" y="451772"/>
                          <a:pt x="1034346" y="450937"/>
                        </a:cubicBezTo>
                        <a:lnTo>
                          <a:pt x="1049377" y="445926"/>
                        </a:lnTo>
                        <a:lnTo>
                          <a:pt x="1056893" y="443421"/>
                        </a:lnTo>
                        <a:cubicBezTo>
                          <a:pt x="1061770" y="428788"/>
                          <a:pt x="1055582" y="442227"/>
                          <a:pt x="1066914" y="430895"/>
                        </a:cubicBezTo>
                        <a:cubicBezTo>
                          <a:pt x="1069043" y="428766"/>
                          <a:pt x="1069941" y="425645"/>
                          <a:pt x="1071924" y="423379"/>
                        </a:cubicBezTo>
                        <a:cubicBezTo>
                          <a:pt x="1075812" y="418935"/>
                          <a:pt x="1080275" y="415028"/>
                          <a:pt x="1084450" y="410853"/>
                        </a:cubicBezTo>
                        <a:lnTo>
                          <a:pt x="1089461" y="405843"/>
                        </a:lnTo>
                        <a:cubicBezTo>
                          <a:pt x="1091131" y="400833"/>
                          <a:pt x="1098205" y="394546"/>
                          <a:pt x="1094471" y="390812"/>
                        </a:cubicBezTo>
                        <a:lnTo>
                          <a:pt x="1079440" y="375780"/>
                        </a:lnTo>
                        <a:lnTo>
                          <a:pt x="1074429" y="370770"/>
                        </a:lnTo>
                        <a:lnTo>
                          <a:pt x="1059398" y="325676"/>
                        </a:lnTo>
                        <a:cubicBezTo>
                          <a:pt x="1057684" y="320533"/>
                          <a:pt x="1057384" y="315901"/>
                          <a:pt x="1051882" y="313150"/>
                        </a:cubicBezTo>
                        <a:cubicBezTo>
                          <a:pt x="1048803" y="311610"/>
                          <a:pt x="1045202" y="311480"/>
                          <a:pt x="1041862" y="310645"/>
                        </a:cubicBezTo>
                        <a:cubicBezTo>
                          <a:pt x="1041027" y="295614"/>
                          <a:pt x="1040783" y="280538"/>
                          <a:pt x="1039356" y="265551"/>
                        </a:cubicBezTo>
                        <a:cubicBezTo>
                          <a:pt x="1039023" y="262054"/>
                          <a:pt x="1036107" y="254305"/>
                          <a:pt x="1031841" y="253025"/>
                        </a:cubicBezTo>
                        <a:cubicBezTo>
                          <a:pt x="1025392" y="251090"/>
                          <a:pt x="1018480" y="251355"/>
                          <a:pt x="1011799" y="250520"/>
                        </a:cubicBezTo>
                        <a:cubicBezTo>
                          <a:pt x="1009294" y="249685"/>
                          <a:pt x="1006346" y="249665"/>
                          <a:pt x="1004284" y="248015"/>
                        </a:cubicBezTo>
                        <a:cubicBezTo>
                          <a:pt x="1001933" y="246134"/>
                          <a:pt x="999404" y="243507"/>
                          <a:pt x="999273" y="240499"/>
                        </a:cubicBezTo>
                        <a:cubicBezTo>
                          <a:pt x="998546" y="223793"/>
                          <a:pt x="999861" y="207007"/>
                          <a:pt x="1001778" y="190395"/>
                        </a:cubicBezTo>
                        <a:cubicBezTo>
                          <a:pt x="1002383" y="185148"/>
                          <a:pt x="1006789" y="175364"/>
                          <a:pt x="1006789" y="175364"/>
                        </a:cubicBezTo>
                        <a:cubicBezTo>
                          <a:pt x="1009294" y="177034"/>
                          <a:pt x="1011334" y="179879"/>
                          <a:pt x="1014304" y="180374"/>
                        </a:cubicBezTo>
                        <a:cubicBezTo>
                          <a:pt x="1018453" y="181065"/>
                          <a:pt x="1026718" y="174604"/>
                          <a:pt x="1029336" y="172859"/>
                        </a:cubicBezTo>
                        <a:cubicBezTo>
                          <a:pt x="1030171" y="170354"/>
                          <a:pt x="1029479" y="166524"/>
                          <a:pt x="1031841" y="165343"/>
                        </a:cubicBezTo>
                        <a:cubicBezTo>
                          <a:pt x="1034203" y="164162"/>
                          <a:pt x="1037092" y="166489"/>
                          <a:pt x="1039356" y="167848"/>
                        </a:cubicBezTo>
                        <a:cubicBezTo>
                          <a:pt x="1041382" y="169063"/>
                          <a:pt x="1042522" y="171383"/>
                          <a:pt x="1044367" y="172859"/>
                        </a:cubicBezTo>
                        <a:cubicBezTo>
                          <a:pt x="1046718" y="174740"/>
                          <a:pt x="1049377" y="176199"/>
                          <a:pt x="1051882" y="177869"/>
                        </a:cubicBezTo>
                        <a:cubicBezTo>
                          <a:pt x="1054387" y="177034"/>
                          <a:pt x="1058417" y="177816"/>
                          <a:pt x="1059398" y="175364"/>
                        </a:cubicBezTo>
                        <a:cubicBezTo>
                          <a:pt x="1060677" y="172167"/>
                          <a:pt x="1057839" y="168654"/>
                          <a:pt x="1056893" y="165343"/>
                        </a:cubicBezTo>
                        <a:cubicBezTo>
                          <a:pt x="1054292" y="156238"/>
                          <a:pt x="1055673" y="159113"/>
                          <a:pt x="1049377" y="152817"/>
                        </a:cubicBezTo>
                        <a:cubicBezTo>
                          <a:pt x="1048542" y="150312"/>
                          <a:pt x="1048739" y="147169"/>
                          <a:pt x="1046872" y="145302"/>
                        </a:cubicBezTo>
                        <a:cubicBezTo>
                          <a:pt x="1045005" y="143435"/>
                          <a:pt x="1041718" y="143977"/>
                          <a:pt x="1039356" y="142796"/>
                        </a:cubicBezTo>
                        <a:cubicBezTo>
                          <a:pt x="1036663" y="141450"/>
                          <a:pt x="1034534" y="139132"/>
                          <a:pt x="1031841" y="137786"/>
                        </a:cubicBezTo>
                        <a:cubicBezTo>
                          <a:pt x="1024118" y="133925"/>
                          <a:pt x="1011191" y="133639"/>
                          <a:pt x="1004284" y="132776"/>
                        </a:cubicBezTo>
                        <a:cubicBezTo>
                          <a:pt x="1008459" y="131941"/>
                          <a:pt x="1012702" y="131390"/>
                          <a:pt x="1016810" y="130270"/>
                        </a:cubicBezTo>
                        <a:cubicBezTo>
                          <a:pt x="1021905" y="128880"/>
                          <a:pt x="1031841" y="125260"/>
                          <a:pt x="1031841" y="125260"/>
                        </a:cubicBezTo>
                        <a:cubicBezTo>
                          <a:pt x="1034346" y="123590"/>
                          <a:pt x="1037760" y="122803"/>
                          <a:pt x="1039356" y="120250"/>
                        </a:cubicBezTo>
                        <a:cubicBezTo>
                          <a:pt x="1042155" y="115771"/>
                          <a:pt x="1044367" y="105218"/>
                          <a:pt x="1044367" y="105218"/>
                        </a:cubicBezTo>
                        <a:cubicBezTo>
                          <a:pt x="1041862" y="104383"/>
                          <a:pt x="1039429" y="103286"/>
                          <a:pt x="1036851" y="102713"/>
                        </a:cubicBezTo>
                        <a:cubicBezTo>
                          <a:pt x="1014496" y="97746"/>
                          <a:pt x="1021057" y="107071"/>
                          <a:pt x="1024325" y="77661"/>
                        </a:cubicBezTo>
                        <a:cubicBezTo>
                          <a:pt x="1023490" y="65135"/>
                          <a:pt x="1024865" y="52262"/>
                          <a:pt x="1021820" y="40083"/>
                        </a:cubicBezTo>
                        <a:cubicBezTo>
                          <a:pt x="1021179" y="37521"/>
                          <a:pt x="1016568" y="38937"/>
                          <a:pt x="1014304" y="37578"/>
                        </a:cubicBezTo>
                        <a:cubicBezTo>
                          <a:pt x="1012279" y="36363"/>
                          <a:pt x="1010769" y="34411"/>
                          <a:pt x="1009294" y="32567"/>
                        </a:cubicBezTo>
                        <a:cubicBezTo>
                          <a:pt x="1007413" y="30216"/>
                          <a:pt x="1005630" y="27745"/>
                          <a:pt x="1004284" y="25052"/>
                        </a:cubicBezTo>
                        <a:cubicBezTo>
                          <a:pt x="1001259" y="19003"/>
                          <a:pt x="1002748" y="14804"/>
                          <a:pt x="996768" y="10020"/>
                        </a:cubicBezTo>
                        <a:cubicBezTo>
                          <a:pt x="993307" y="7251"/>
                          <a:pt x="988835" y="0"/>
                          <a:pt x="986747" y="0"/>
                        </a:cubicBezTo>
                        <a:close/>
                      </a:path>
                    </a:pathLst>
                  </a:custGeom>
                  <a:grp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sp>
                <p:nvSpPr>
                  <p:cNvPr id="223" name="Freeform 222"/>
                  <p:cNvSpPr/>
                  <p:nvPr/>
                </p:nvSpPr>
                <p:spPr>
                  <a:xfrm>
                    <a:off x="1723164" y="4010834"/>
                    <a:ext cx="127627" cy="92779"/>
                  </a:xfrm>
                  <a:custGeom>
                    <a:avLst/>
                    <a:gdLst>
                      <a:gd name="connsiteX0" fmla="*/ 2923 w 127627"/>
                      <a:gd name="connsiteY0" fmla="*/ 40083 h 92779"/>
                      <a:gd name="connsiteX1" fmla="*/ 30480 w 127627"/>
                      <a:gd name="connsiteY1" fmla="*/ 37578 h 92779"/>
                      <a:gd name="connsiteX2" fmla="*/ 35490 w 127627"/>
                      <a:gd name="connsiteY2" fmla="*/ 30062 h 92779"/>
                      <a:gd name="connsiteX3" fmla="*/ 43006 w 127627"/>
                      <a:gd name="connsiteY3" fmla="*/ 27557 h 92779"/>
                      <a:gd name="connsiteX4" fmla="*/ 50521 w 127627"/>
                      <a:gd name="connsiteY4" fmla="*/ 0 h 92779"/>
                      <a:gd name="connsiteX5" fmla="*/ 68058 w 127627"/>
                      <a:gd name="connsiteY5" fmla="*/ 12526 h 92779"/>
                      <a:gd name="connsiteX6" fmla="*/ 88100 w 127627"/>
                      <a:gd name="connsiteY6" fmla="*/ 15031 h 92779"/>
                      <a:gd name="connsiteX7" fmla="*/ 110646 w 127627"/>
                      <a:gd name="connsiteY7" fmla="*/ 22547 h 92779"/>
                      <a:gd name="connsiteX8" fmla="*/ 118162 w 127627"/>
                      <a:gd name="connsiteY8" fmla="*/ 25052 h 92779"/>
                      <a:gd name="connsiteX9" fmla="*/ 123172 w 127627"/>
                      <a:gd name="connsiteY9" fmla="*/ 32568 h 92779"/>
                      <a:gd name="connsiteX10" fmla="*/ 123172 w 127627"/>
                      <a:gd name="connsiteY10" fmla="*/ 47599 h 92779"/>
                      <a:gd name="connsiteX11" fmla="*/ 115657 w 127627"/>
                      <a:gd name="connsiteY11" fmla="*/ 50104 h 92779"/>
                      <a:gd name="connsiteX12" fmla="*/ 103131 w 127627"/>
                      <a:gd name="connsiteY12" fmla="*/ 60125 h 92779"/>
                      <a:gd name="connsiteX13" fmla="*/ 93110 w 127627"/>
                      <a:gd name="connsiteY13" fmla="*/ 70146 h 92779"/>
                      <a:gd name="connsiteX14" fmla="*/ 90605 w 127627"/>
                      <a:gd name="connsiteY14" fmla="*/ 77661 h 92779"/>
                      <a:gd name="connsiteX15" fmla="*/ 83089 w 127627"/>
                      <a:gd name="connsiteY15" fmla="*/ 80167 h 92779"/>
                      <a:gd name="connsiteX16" fmla="*/ 63048 w 127627"/>
                      <a:gd name="connsiteY16" fmla="*/ 82672 h 92779"/>
                      <a:gd name="connsiteX17" fmla="*/ 55532 w 127627"/>
                      <a:gd name="connsiteY17" fmla="*/ 87682 h 92779"/>
                      <a:gd name="connsiteX18" fmla="*/ 27975 w 127627"/>
                      <a:gd name="connsiteY18" fmla="*/ 87682 h 92779"/>
                      <a:gd name="connsiteX19" fmla="*/ 20459 w 127627"/>
                      <a:gd name="connsiteY19" fmla="*/ 75156 h 92779"/>
                      <a:gd name="connsiteX20" fmla="*/ 22964 w 127627"/>
                      <a:gd name="connsiteY20" fmla="*/ 67641 h 92779"/>
                      <a:gd name="connsiteX21" fmla="*/ 12943 w 127627"/>
                      <a:gd name="connsiteY21" fmla="*/ 47599 h 92779"/>
                      <a:gd name="connsiteX22" fmla="*/ 2923 w 127627"/>
                      <a:gd name="connsiteY22" fmla="*/ 40083 h 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7627" h="92779">
                        <a:moveTo>
                          <a:pt x="2923" y="40083"/>
                        </a:moveTo>
                        <a:cubicBezTo>
                          <a:pt x="5846" y="38413"/>
                          <a:pt x="21664" y="40291"/>
                          <a:pt x="30480" y="37578"/>
                        </a:cubicBezTo>
                        <a:cubicBezTo>
                          <a:pt x="33358" y="36693"/>
                          <a:pt x="33139" y="31943"/>
                          <a:pt x="35490" y="30062"/>
                        </a:cubicBezTo>
                        <a:cubicBezTo>
                          <a:pt x="37552" y="28412"/>
                          <a:pt x="40501" y="28392"/>
                          <a:pt x="43006" y="27557"/>
                        </a:cubicBezTo>
                        <a:cubicBezTo>
                          <a:pt x="49362" y="8486"/>
                          <a:pt x="46980" y="17705"/>
                          <a:pt x="50521" y="0"/>
                        </a:cubicBezTo>
                        <a:cubicBezTo>
                          <a:pt x="58436" y="7915"/>
                          <a:pt x="58282" y="10749"/>
                          <a:pt x="68058" y="12526"/>
                        </a:cubicBezTo>
                        <a:cubicBezTo>
                          <a:pt x="74682" y="13730"/>
                          <a:pt x="81419" y="14196"/>
                          <a:pt x="88100" y="15031"/>
                        </a:cubicBezTo>
                        <a:lnTo>
                          <a:pt x="110646" y="22547"/>
                        </a:lnTo>
                        <a:lnTo>
                          <a:pt x="118162" y="25052"/>
                        </a:lnTo>
                        <a:cubicBezTo>
                          <a:pt x="119832" y="27557"/>
                          <a:pt x="121825" y="29875"/>
                          <a:pt x="123172" y="32568"/>
                        </a:cubicBezTo>
                        <a:cubicBezTo>
                          <a:pt x="125400" y="37023"/>
                          <a:pt x="127627" y="43144"/>
                          <a:pt x="123172" y="47599"/>
                        </a:cubicBezTo>
                        <a:cubicBezTo>
                          <a:pt x="121305" y="49466"/>
                          <a:pt x="118019" y="48923"/>
                          <a:pt x="115657" y="50104"/>
                        </a:cubicBezTo>
                        <a:cubicBezTo>
                          <a:pt x="109334" y="53266"/>
                          <a:pt x="107793" y="55463"/>
                          <a:pt x="103131" y="60125"/>
                        </a:cubicBezTo>
                        <a:cubicBezTo>
                          <a:pt x="96452" y="80166"/>
                          <a:pt x="106471" y="56787"/>
                          <a:pt x="93110" y="70146"/>
                        </a:cubicBezTo>
                        <a:cubicBezTo>
                          <a:pt x="91243" y="72013"/>
                          <a:pt x="92472" y="75794"/>
                          <a:pt x="90605" y="77661"/>
                        </a:cubicBezTo>
                        <a:cubicBezTo>
                          <a:pt x="88738" y="79528"/>
                          <a:pt x="85687" y="79695"/>
                          <a:pt x="83089" y="80167"/>
                        </a:cubicBezTo>
                        <a:cubicBezTo>
                          <a:pt x="76465" y="81371"/>
                          <a:pt x="69728" y="81837"/>
                          <a:pt x="63048" y="82672"/>
                        </a:cubicBezTo>
                        <a:cubicBezTo>
                          <a:pt x="60543" y="84342"/>
                          <a:pt x="58225" y="86336"/>
                          <a:pt x="55532" y="87682"/>
                        </a:cubicBezTo>
                        <a:cubicBezTo>
                          <a:pt x="45336" y="92779"/>
                          <a:pt x="41185" y="89333"/>
                          <a:pt x="27975" y="87682"/>
                        </a:cubicBezTo>
                        <a:cubicBezTo>
                          <a:pt x="24005" y="83713"/>
                          <a:pt x="20459" y="81662"/>
                          <a:pt x="20459" y="75156"/>
                        </a:cubicBezTo>
                        <a:cubicBezTo>
                          <a:pt x="20459" y="72515"/>
                          <a:pt x="22129" y="70146"/>
                          <a:pt x="22964" y="67641"/>
                        </a:cubicBezTo>
                        <a:cubicBezTo>
                          <a:pt x="17207" y="50368"/>
                          <a:pt x="21689" y="56343"/>
                          <a:pt x="12943" y="47599"/>
                        </a:cubicBezTo>
                        <a:cubicBezTo>
                          <a:pt x="15713" y="39291"/>
                          <a:pt x="0" y="41753"/>
                          <a:pt x="2923" y="40083"/>
                        </a:cubicBezTo>
                        <a:close/>
                      </a:path>
                    </a:pathLst>
                  </a:custGeom>
                  <a:grp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sp>
                <p:nvSpPr>
                  <p:cNvPr id="224" name="Freeform 223"/>
                  <p:cNvSpPr/>
                  <p:nvPr/>
                </p:nvSpPr>
                <p:spPr>
                  <a:xfrm>
                    <a:off x="1780909" y="3298628"/>
                    <a:ext cx="214819" cy="218502"/>
                  </a:xfrm>
                  <a:custGeom>
                    <a:avLst/>
                    <a:gdLst>
                      <a:gd name="connsiteX0" fmla="*/ 108016 w 214819"/>
                      <a:gd name="connsiteY0" fmla="*/ 58347 h 218502"/>
                      <a:gd name="connsiteX1" fmla="*/ 95490 w 214819"/>
                      <a:gd name="connsiteY1" fmla="*/ 55842 h 218502"/>
                      <a:gd name="connsiteX2" fmla="*/ 80459 w 214819"/>
                      <a:gd name="connsiteY2" fmla="*/ 50832 h 218502"/>
                      <a:gd name="connsiteX3" fmla="*/ 75448 w 214819"/>
                      <a:gd name="connsiteY3" fmla="*/ 43316 h 218502"/>
                      <a:gd name="connsiteX4" fmla="*/ 65427 w 214819"/>
                      <a:gd name="connsiteY4" fmla="*/ 30790 h 218502"/>
                      <a:gd name="connsiteX5" fmla="*/ 50396 w 214819"/>
                      <a:gd name="connsiteY5" fmla="*/ 25780 h 218502"/>
                      <a:gd name="connsiteX6" fmla="*/ 45386 w 214819"/>
                      <a:gd name="connsiteY6" fmla="*/ 20769 h 218502"/>
                      <a:gd name="connsiteX7" fmla="*/ 37870 w 214819"/>
                      <a:gd name="connsiteY7" fmla="*/ 18264 h 218502"/>
                      <a:gd name="connsiteX8" fmla="*/ 32860 w 214819"/>
                      <a:gd name="connsiteY8" fmla="*/ 10748 h 218502"/>
                      <a:gd name="connsiteX9" fmla="*/ 30355 w 214819"/>
                      <a:gd name="connsiteY9" fmla="*/ 3233 h 218502"/>
                      <a:gd name="connsiteX10" fmla="*/ 22839 w 214819"/>
                      <a:gd name="connsiteY10" fmla="*/ 728 h 218502"/>
                      <a:gd name="connsiteX11" fmla="*/ 10313 w 214819"/>
                      <a:gd name="connsiteY11" fmla="*/ 3233 h 218502"/>
                      <a:gd name="connsiteX12" fmla="*/ 7808 w 214819"/>
                      <a:gd name="connsiteY12" fmla="*/ 18264 h 218502"/>
                      <a:gd name="connsiteX13" fmla="*/ 2797 w 214819"/>
                      <a:gd name="connsiteY13" fmla="*/ 23274 h 218502"/>
                      <a:gd name="connsiteX14" fmla="*/ 292 w 214819"/>
                      <a:gd name="connsiteY14" fmla="*/ 30790 h 218502"/>
                      <a:gd name="connsiteX15" fmla="*/ 5303 w 214819"/>
                      <a:gd name="connsiteY15" fmla="*/ 45821 h 218502"/>
                      <a:gd name="connsiteX16" fmla="*/ 7808 w 214819"/>
                      <a:gd name="connsiteY16" fmla="*/ 53337 h 218502"/>
                      <a:gd name="connsiteX17" fmla="*/ 10313 w 214819"/>
                      <a:gd name="connsiteY17" fmla="*/ 60853 h 218502"/>
                      <a:gd name="connsiteX18" fmla="*/ 12818 w 214819"/>
                      <a:gd name="connsiteY18" fmla="*/ 73379 h 218502"/>
                      <a:gd name="connsiteX19" fmla="*/ 22839 w 214819"/>
                      <a:gd name="connsiteY19" fmla="*/ 70873 h 218502"/>
                      <a:gd name="connsiteX20" fmla="*/ 27849 w 214819"/>
                      <a:gd name="connsiteY20" fmla="*/ 85905 h 218502"/>
                      <a:gd name="connsiteX21" fmla="*/ 35365 w 214819"/>
                      <a:gd name="connsiteY21" fmla="*/ 108451 h 218502"/>
                      <a:gd name="connsiteX22" fmla="*/ 37870 w 214819"/>
                      <a:gd name="connsiteY22" fmla="*/ 115967 h 218502"/>
                      <a:gd name="connsiteX23" fmla="*/ 45386 w 214819"/>
                      <a:gd name="connsiteY23" fmla="*/ 118472 h 218502"/>
                      <a:gd name="connsiteX24" fmla="*/ 62922 w 214819"/>
                      <a:gd name="connsiteY24" fmla="*/ 130998 h 218502"/>
                      <a:gd name="connsiteX25" fmla="*/ 67933 w 214819"/>
                      <a:gd name="connsiteY25" fmla="*/ 136009 h 218502"/>
                      <a:gd name="connsiteX26" fmla="*/ 75448 w 214819"/>
                      <a:gd name="connsiteY26" fmla="*/ 141019 h 218502"/>
                      <a:gd name="connsiteX27" fmla="*/ 100500 w 214819"/>
                      <a:gd name="connsiteY27" fmla="*/ 146030 h 218502"/>
                      <a:gd name="connsiteX28" fmla="*/ 115532 w 214819"/>
                      <a:gd name="connsiteY28" fmla="*/ 151040 h 218502"/>
                      <a:gd name="connsiteX29" fmla="*/ 123047 w 214819"/>
                      <a:gd name="connsiteY29" fmla="*/ 153545 h 218502"/>
                      <a:gd name="connsiteX30" fmla="*/ 140584 w 214819"/>
                      <a:gd name="connsiteY30" fmla="*/ 156050 h 218502"/>
                      <a:gd name="connsiteX31" fmla="*/ 150604 w 214819"/>
                      <a:gd name="connsiteY31" fmla="*/ 168576 h 218502"/>
                      <a:gd name="connsiteX32" fmla="*/ 153110 w 214819"/>
                      <a:gd name="connsiteY32" fmla="*/ 176092 h 218502"/>
                      <a:gd name="connsiteX33" fmla="*/ 158120 w 214819"/>
                      <a:gd name="connsiteY33" fmla="*/ 183608 h 218502"/>
                      <a:gd name="connsiteX34" fmla="*/ 160625 w 214819"/>
                      <a:gd name="connsiteY34" fmla="*/ 191123 h 218502"/>
                      <a:gd name="connsiteX35" fmla="*/ 165636 w 214819"/>
                      <a:gd name="connsiteY35" fmla="*/ 196134 h 218502"/>
                      <a:gd name="connsiteX36" fmla="*/ 175656 w 214819"/>
                      <a:gd name="connsiteY36" fmla="*/ 208660 h 218502"/>
                      <a:gd name="connsiteX37" fmla="*/ 185677 w 214819"/>
                      <a:gd name="connsiteY37" fmla="*/ 148535 h 218502"/>
                      <a:gd name="connsiteX38" fmla="*/ 200709 w 214819"/>
                      <a:gd name="connsiteY38" fmla="*/ 143524 h 218502"/>
                      <a:gd name="connsiteX39" fmla="*/ 208224 w 214819"/>
                      <a:gd name="connsiteY39" fmla="*/ 138514 h 218502"/>
                      <a:gd name="connsiteX40" fmla="*/ 210729 w 214819"/>
                      <a:gd name="connsiteY40" fmla="*/ 103441 h 218502"/>
                      <a:gd name="connsiteX41" fmla="*/ 208224 w 214819"/>
                      <a:gd name="connsiteY41" fmla="*/ 95925 h 218502"/>
                      <a:gd name="connsiteX42" fmla="*/ 200709 w 214819"/>
                      <a:gd name="connsiteY42" fmla="*/ 90915 h 218502"/>
                      <a:gd name="connsiteX43" fmla="*/ 190688 w 214819"/>
                      <a:gd name="connsiteY43" fmla="*/ 80894 h 218502"/>
                      <a:gd name="connsiteX44" fmla="*/ 185677 w 214819"/>
                      <a:gd name="connsiteY44" fmla="*/ 75884 h 218502"/>
                      <a:gd name="connsiteX45" fmla="*/ 173151 w 214819"/>
                      <a:gd name="connsiteY45" fmla="*/ 65863 h 218502"/>
                      <a:gd name="connsiteX46" fmla="*/ 168141 w 214819"/>
                      <a:gd name="connsiteY46" fmla="*/ 48327 h 218502"/>
                      <a:gd name="connsiteX47" fmla="*/ 160625 w 214819"/>
                      <a:gd name="connsiteY47" fmla="*/ 45821 h 218502"/>
                      <a:gd name="connsiteX48" fmla="*/ 150604 w 214819"/>
                      <a:gd name="connsiteY48" fmla="*/ 48327 h 218502"/>
                      <a:gd name="connsiteX49" fmla="*/ 145594 w 214819"/>
                      <a:gd name="connsiteY49" fmla="*/ 63358 h 218502"/>
                      <a:gd name="connsiteX50" fmla="*/ 138078 w 214819"/>
                      <a:gd name="connsiteY50" fmla="*/ 68368 h 218502"/>
                      <a:gd name="connsiteX51" fmla="*/ 118037 w 214819"/>
                      <a:gd name="connsiteY51" fmla="*/ 65863 h 218502"/>
                      <a:gd name="connsiteX52" fmla="*/ 113026 w 214819"/>
                      <a:gd name="connsiteY52" fmla="*/ 60853 h 218502"/>
                      <a:gd name="connsiteX53" fmla="*/ 108016 w 214819"/>
                      <a:gd name="connsiteY53" fmla="*/ 58347 h 21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4819" h="218502">
                        <a:moveTo>
                          <a:pt x="108016" y="58347"/>
                        </a:moveTo>
                        <a:cubicBezTo>
                          <a:pt x="105093" y="57512"/>
                          <a:pt x="99598" y="56962"/>
                          <a:pt x="95490" y="55842"/>
                        </a:cubicBezTo>
                        <a:cubicBezTo>
                          <a:pt x="90395" y="54452"/>
                          <a:pt x="80459" y="50832"/>
                          <a:pt x="80459" y="50832"/>
                        </a:cubicBezTo>
                        <a:cubicBezTo>
                          <a:pt x="78789" y="48327"/>
                          <a:pt x="76795" y="46009"/>
                          <a:pt x="75448" y="43316"/>
                        </a:cubicBezTo>
                        <a:cubicBezTo>
                          <a:pt x="70985" y="34389"/>
                          <a:pt x="76288" y="35617"/>
                          <a:pt x="65427" y="30790"/>
                        </a:cubicBezTo>
                        <a:cubicBezTo>
                          <a:pt x="60601" y="28645"/>
                          <a:pt x="50396" y="25780"/>
                          <a:pt x="50396" y="25780"/>
                        </a:cubicBezTo>
                        <a:cubicBezTo>
                          <a:pt x="48726" y="24110"/>
                          <a:pt x="47411" y="21984"/>
                          <a:pt x="45386" y="20769"/>
                        </a:cubicBezTo>
                        <a:cubicBezTo>
                          <a:pt x="43122" y="19410"/>
                          <a:pt x="39932" y="19914"/>
                          <a:pt x="37870" y="18264"/>
                        </a:cubicBezTo>
                        <a:cubicBezTo>
                          <a:pt x="35519" y="16383"/>
                          <a:pt x="34206" y="13441"/>
                          <a:pt x="32860" y="10748"/>
                        </a:cubicBezTo>
                        <a:cubicBezTo>
                          <a:pt x="31679" y="8386"/>
                          <a:pt x="32222" y="5100"/>
                          <a:pt x="30355" y="3233"/>
                        </a:cubicBezTo>
                        <a:cubicBezTo>
                          <a:pt x="28488" y="1366"/>
                          <a:pt x="25344" y="1563"/>
                          <a:pt x="22839" y="728"/>
                        </a:cubicBezTo>
                        <a:cubicBezTo>
                          <a:pt x="18664" y="1563"/>
                          <a:pt x="13084" y="0"/>
                          <a:pt x="10313" y="3233"/>
                        </a:cubicBezTo>
                        <a:cubicBezTo>
                          <a:pt x="7007" y="7090"/>
                          <a:pt x="9592" y="13508"/>
                          <a:pt x="7808" y="18264"/>
                        </a:cubicBezTo>
                        <a:cubicBezTo>
                          <a:pt x="6979" y="20476"/>
                          <a:pt x="4467" y="21604"/>
                          <a:pt x="2797" y="23274"/>
                        </a:cubicBezTo>
                        <a:cubicBezTo>
                          <a:pt x="1962" y="25779"/>
                          <a:pt x="0" y="28165"/>
                          <a:pt x="292" y="30790"/>
                        </a:cubicBezTo>
                        <a:cubicBezTo>
                          <a:pt x="875" y="36039"/>
                          <a:pt x="3633" y="40811"/>
                          <a:pt x="5303" y="45821"/>
                        </a:cubicBezTo>
                        <a:lnTo>
                          <a:pt x="7808" y="53337"/>
                        </a:lnTo>
                        <a:cubicBezTo>
                          <a:pt x="8643" y="55842"/>
                          <a:pt x="9795" y="58263"/>
                          <a:pt x="10313" y="60853"/>
                        </a:cubicBezTo>
                        <a:lnTo>
                          <a:pt x="12818" y="73379"/>
                        </a:lnTo>
                        <a:cubicBezTo>
                          <a:pt x="16158" y="72544"/>
                          <a:pt x="20194" y="68669"/>
                          <a:pt x="22839" y="70873"/>
                        </a:cubicBezTo>
                        <a:cubicBezTo>
                          <a:pt x="26896" y="74254"/>
                          <a:pt x="26179" y="80894"/>
                          <a:pt x="27849" y="85905"/>
                        </a:cubicBezTo>
                        <a:lnTo>
                          <a:pt x="35365" y="108451"/>
                        </a:lnTo>
                        <a:cubicBezTo>
                          <a:pt x="36200" y="110956"/>
                          <a:pt x="35365" y="115132"/>
                          <a:pt x="37870" y="115967"/>
                        </a:cubicBezTo>
                        <a:lnTo>
                          <a:pt x="45386" y="118472"/>
                        </a:lnTo>
                        <a:cubicBezTo>
                          <a:pt x="57274" y="130360"/>
                          <a:pt x="50925" y="126999"/>
                          <a:pt x="62922" y="130998"/>
                        </a:cubicBezTo>
                        <a:cubicBezTo>
                          <a:pt x="64592" y="132668"/>
                          <a:pt x="66088" y="134533"/>
                          <a:pt x="67933" y="136009"/>
                        </a:cubicBezTo>
                        <a:cubicBezTo>
                          <a:pt x="70284" y="137890"/>
                          <a:pt x="72755" y="139673"/>
                          <a:pt x="75448" y="141019"/>
                        </a:cubicBezTo>
                        <a:cubicBezTo>
                          <a:pt x="82442" y="144516"/>
                          <a:pt x="94041" y="145107"/>
                          <a:pt x="100500" y="146030"/>
                        </a:cubicBezTo>
                        <a:lnTo>
                          <a:pt x="115532" y="151040"/>
                        </a:lnTo>
                        <a:cubicBezTo>
                          <a:pt x="118037" y="151875"/>
                          <a:pt x="120433" y="153172"/>
                          <a:pt x="123047" y="153545"/>
                        </a:cubicBezTo>
                        <a:lnTo>
                          <a:pt x="140584" y="156050"/>
                        </a:lnTo>
                        <a:cubicBezTo>
                          <a:pt x="145243" y="160710"/>
                          <a:pt x="147444" y="162257"/>
                          <a:pt x="150604" y="168576"/>
                        </a:cubicBezTo>
                        <a:cubicBezTo>
                          <a:pt x="151785" y="170938"/>
                          <a:pt x="151929" y="173730"/>
                          <a:pt x="153110" y="176092"/>
                        </a:cubicBezTo>
                        <a:cubicBezTo>
                          <a:pt x="154457" y="178785"/>
                          <a:pt x="156774" y="180915"/>
                          <a:pt x="158120" y="183608"/>
                        </a:cubicBezTo>
                        <a:cubicBezTo>
                          <a:pt x="159301" y="185970"/>
                          <a:pt x="159266" y="188859"/>
                          <a:pt x="160625" y="191123"/>
                        </a:cubicBezTo>
                        <a:cubicBezTo>
                          <a:pt x="161840" y="193149"/>
                          <a:pt x="164160" y="194289"/>
                          <a:pt x="165636" y="196134"/>
                        </a:cubicBezTo>
                        <a:cubicBezTo>
                          <a:pt x="178283" y="211942"/>
                          <a:pt x="163554" y="196556"/>
                          <a:pt x="175656" y="208660"/>
                        </a:cubicBezTo>
                        <a:cubicBezTo>
                          <a:pt x="201382" y="191508"/>
                          <a:pt x="165269" y="218502"/>
                          <a:pt x="185677" y="148535"/>
                        </a:cubicBezTo>
                        <a:cubicBezTo>
                          <a:pt x="187156" y="143465"/>
                          <a:pt x="196314" y="146454"/>
                          <a:pt x="200709" y="143524"/>
                        </a:cubicBezTo>
                        <a:lnTo>
                          <a:pt x="208224" y="138514"/>
                        </a:lnTo>
                        <a:cubicBezTo>
                          <a:pt x="214635" y="119282"/>
                          <a:pt x="214819" y="125936"/>
                          <a:pt x="210729" y="103441"/>
                        </a:cubicBezTo>
                        <a:cubicBezTo>
                          <a:pt x="210257" y="100843"/>
                          <a:pt x="209874" y="97987"/>
                          <a:pt x="208224" y="95925"/>
                        </a:cubicBezTo>
                        <a:cubicBezTo>
                          <a:pt x="206343" y="93574"/>
                          <a:pt x="202995" y="92874"/>
                          <a:pt x="200709" y="90915"/>
                        </a:cubicBezTo>
                        <a:cubicBezTo>
                          <a:pt x="197122" y="87841"/>
                          <a:pt x="194028" y="84234"/>
                          <a:pt x="190688" y="80894"/>
                        </a:cubicBezTo>
                        <a:cubicBezTo>
                          <a:pt x="189018" y="79224"/>
                          <a:pt x="187642" y="77194"/>
                          <a:pt x="185677" y="75884"/>
                        </a:cubicBezTo>
                        <a:cubicBezTo>
                          <a:pt x="176197" y="69563"/>
                          <a:pt x="180291" y="73002"/>
                          <a:pt x="173151" y="65863"/>
                        </a:cubicBezTo>
                        <a:cubicBezTo>
                          <a:pt x="173129" y="65776"/>
                          <a:pt x="169339" y="49525"/>
                          <a:pt x="168141" y="48327"/>
                        </a:cubicBezTo>
                        <a:cubicBezTo>
                          <a:pt x="166274" y="46460"/>
                          <a:pt x="163130" y="46656"/>
                          <a:pt x="160625" y="45821"/>
                        </a:cubicBezTo>
                        <a:cubicBezTo>
                          <a:pt x="157285" y="46656"/>
                          <a:pt x="152845" y="45713"/>
                          <a:pt x="150604" y="48327"/>
                        </a:cubicBezTo>
                        <a:cubicBezTo>
                          <a:pt x="147167" y="52337"/>
                          <a:pt x="149989" y="60429"/>
                          <a:pt x="145594" y="63358"/>
                        </a:cubicBezTo>
                        <a:lnTo>
                          <a:pt x="138078" y="68368"/>
                        </a:lnTo>
                        <a:cubicBezTo>
                          <a:pt x="131398" y="67533"/>
                          <a:pt x="124485" y="67797"/>
                          <a:pt x="118037" y="65863"/>
                        </a:cubicBezTo>
                        <a:cubicBezTo>
                          <a:pt x="115775" y="65184"/>
                          <a:pt x="115051" y="62068"/>
                          <a:pt x="113026" y="60853"/>
                        </a:cubicBezTo>
                        <a:cubicBezTo>
                          <a:pt x="108409" y="58083"/>
                          <a:pt x="110939" y="59182"/>
                          <a:pt x="108016" y="58347"/>
                        </a:cubicBezTo>
                        <a:close/>
                      </a:path>
                    </a:pathLst>
                  </a:custGeom>
                  <a:grp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sp>
                <p:nvSpPr>
                  <p:cNvPr id="225" name="Freeform 224"/>
                  <p:cNvSpPr/>
                  <p:nvPr/>
                </p:nvSpPr>
                <p:spPr>
                  <a:xfrm>
                    <a:off x="1772350" y="3437142"/>
                    <a:ext cx="126596" cy="142797"/>
                  </a:xfrm>
                  <a:custGeom>
                    <a:avLst/>
                    <a:gdLst>
                      <a:gd name="connsiteX0" fmla="*/ 61460 w 126596"/>
                      <a:gd name="connsiteY0" fmla="*/ 15031 h 142797"/>
                      <a:gd name="connsiteX1" fmla="*/ 28893 w 126596"/>
                      <a:gd name="connsiteY1" fmla="*/ 12526 h 142797"/>
                      <a:gd name="connsiteX2" fmla="*/ 18872 w 126596"/>
                      <a:gd name="connsiteY2" fmla="*/ 2505 h 142797"/>
                      <a:gd name="connsiteX3" fmla="*/ 11356 w 126596"/>
                      <a:gd name="connsiteY3" fmla="*/ 0 h 142797"/>
                      <a:gd name="connsiteX4" fmla="*/ 3841 w 126596"/>
                      <a:gd name="connsiteY4" fmla="*/ 2505 h 142797"/>
                      <a:gd name="connsiteX5" fmla="*/ 3841 w 126596"/>
                      <a:gd name="connsiteY5" fmla="*/ 20042 h 142797"/>
                      <a:gd name="connsiteX6" fmla="*/ 11356 w 126596"/>
                      <a:gd name="connsiteY6" fmla="*/ 22547 h 142797"/>
                      <a:gd name="connsiteX7" fmla="*/ 23882 w 126596"/>
                      <a:gd name="connsiteY7" fmla="*/ 40083 h 142797"/>
                      <a:gd name="connsiteX8" fmla="*/ 26388 w 126596"/>
                      <a:gd name="connsiteY8" fmla="*/ 57620 h 142797"/>
                      <a:gd name="connsiteX9" fmla="*/ 36408 w 126596"/>
                      <a:gd name="connsiteY9" fmla="*/ 70146 h 142797"/>
                      <a:gd name="connsiteX10" fmla="*/ 38914 w 126596"/>
                      <a:gd name="connsiteY10" fmla="*/ 77661 h 142797"/>
                      <a:gd name="connsiteX11" fmla="*/ 33903 w 126596"/>
                      <a:gd name="connsiteY11" fmla="*/ 82672 h 142797"/>
                      <a:gd name="connsiteX12" fmla="*/ 43924 w 126596"/>
                      <a:gd name="connsiteY12" fmla="*/ 100208 h 142797"/>
                      <a:gd name="connsiteX13" fmla="*/ 48934 w 126596"/>
                      <a:gd name="connsiteY13" fmla="*/ 105219 h 142797"/>
                      <a:gd name="connsiteX14" fmla="*/ 48934 w 126596"/>
                      <a:gd name="connsiteY14" fmla="*/ 132776 h 142797"/>
                      <a:gd name="connsiteX15" fmla="*/ 53945 w 126596"/>
                      <a:gd name="connsiteY15" fmla="*/ 137786 h 142797"/>
                      <a:gd name="connsiteX16" fmla="*/ 68976 w 126596"/>
                      <a:gd name="connsiteY16" fmla="*/ 142797 h 142797"/>
                      <a:gd name="connsiteX17" fmla="*/ 71481 w 126596"/>
                      <a:gd name="connsiteY17" fmla="*/ 135281 h 142797"/>
                      <a:gd name="connsiteX18" fmla="*/ 91523 w 126596"/>
                      <a:gd name="connsiteY18" fmla="*/ 122755 h 142797"/>
                      <a:gd name="connsiteX19" fmla="*/ 94028 w 126596"/>
                      <a:gd name="connsiteY19" fmla="*/ 105219 h 142797"/>
                      <a:gd name="connsiteX20" fmla="*/ 99038 w 126596"/>
                      <a:gd name="connsiteY20" fmla="*/ 90187 h 142797"/>
                      <a:gd name="connsiteX21" fmla="*/ 101544 w 126596"/>
                      <a:gd name="connsiteY21" fmla="*/ 80166 h 142797"/>
                      <a:gd name="connsiteX22" fmla="*/ 111565 w 126596"/>
                      <a:gd name="connsiteY22" fmla="*/ 82672 h 142797"/>
                      <a:gd name="connsiteX23" fmla="*/ 119080 w 126596"/>
                      <a:gd name="connsiteY23" fmla="*/ 85177 h 142797"/>
                      <a:gd name="connsiteX24" fmla="*/ 126596 w 126596"/>
                      <a:gd name="connsiteY24" fmla="*/ 82672 h 142797"/>
                      <a:gd name="connsiteX25" fmla="*/ 124091 w 126596"/>
                      <a:gd name="connsiteY25" fmla="*/ 67640 h 142797"/>
                      <a:gd name="connsiteX26" fmla="*/ 119080 w 126596"/>
                      <a:gd name="connsiteY26" fmla="*/ 62630 h 142797"/>
                      <a:gd name="connsiteX27" fmla="*/ 104049 w 126596"/>
                      <a:gd name="connsiteY27" fmla="*/ 57620 h 142797"/>
                      <a:gd name="connsiteX28" fmla="*/ 96533 w 126596"/>
                      <a:gd name="connsiteY28" fmla="*/ 55114 h 142797"/>
                      <a:gd name="connsiteX29" fmla="*/ 81502 w 126596"/>
                      <a:gd name="connsiteY29" fmla="*/ 47599 h 142797"/>
                      <a:gd name="connsiteX30" fmla="*/ 96533 w 126596"/>
                      <a:gd name="connsiteY30" fmla="*/ 42588 h 142797"/>
                      <a:gd name="connsiteX31" fmla="*/ 91523 w 126596"/>
                      <a:gd name="connsiteY31" fmla="*/ 27557 h 142797"/>
                      <a:gd name="connsiteX32" fmla="*/ 68976 w 126596"/>
                      <a:gd name="connsiteY32" fmla="*/ 20042 h 142797"/>
                      <a:gd name="connsiteX33" fmla="*/ 61460 w 126596"/>
                      <a:gd name="connsiteY33" fmla="*/ 17536 h 142797"/>
                      <a:gd name="connsiteX34" fmla="*/ 53945 w 126596"/>
                      <a:gd name="connsiteY34" fmla="*/ 15031 h 142797"/>
                      <a:gd name="connsiteX35" fmla="*/ 31398 w 126596"/>
                      <a:gd name="connsiteY35" fmla="*/ 7516 h 142797"/>
                      <a:gd name="connsiteX36" fmla="*/ 61460 w 126596"/>
                      <a:gd name="connsiteY36" fmla="*/ 15031 h 14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6596" h="142797">
                        <a:moveTo>
                          <a:pt x="61460" y="15031"/>
                        </a:moveTo>
                        <a:cubicBezTo>
                          <a:pt x="61043" y="15866"/>
                          <a:pt x="39338" y="15598"/>
                          <a:pt x="28893" y="12526"/>
                        </a:cubicBezTo>
                        <a:cubicBezTo>
                          <a:pt x="24361" y="11193"/>
                          <a:pt x="23354" y="3999"/>
                          <a:pt x="18872" y="2505"/>
                        </a:cubicBezTo>
                        <a:lnTo>
                          <a:pt x="11356" y="0"/>
                        </a:lnTo>
                        <a:cubicBezTo>
                          <a:pt x="8851" y="835"/>
                          <a:pt x="5708" y="638"/>
                          <a:pt x="3841" y="2505"/>
                        </a:cubicBezTo>
                        <a:cubicBezTo>
                          <a:pt x="0" y="6346"/>
                          <a:pt x="1015" y="16509"/>
                          <a:pt x="3841" y="20042"/>
                        </a:cubicBezTo>
                        <a:cubicBezTo>
                          <a:pt x="5491" y="22104"/>
                          <a:pt x="8851" y="21712"/>
                          <a:pt x="11356" y="22547"/>
                        </a:cubicBezTo>
                        <a:cubicBezTo>
                          <a:pt x="23244" y="34435"/>
                          <a:pt x="19883" y="28086"/>
                          <a:pt x="23882" y="40083"/>
                        </a:cubicBezTo>
                        <a:cubicBezTo>
                          <a:pt x="24717" y="45929"/>
                          <a:pt x="24691" y="51964"/>
                          <a:pt x="26388" y="57620"/>
                        </a:cubicBezTo>
                        <a:cubicBezTo>
                          <a:pt x="27742" y="62133"/>
                          <a:pt x="33166" y="66903"/>
                          <a:pt x="36408" y="70146"/>
                        </a:cubicBezTo>
                        <a:cubicBezTo>
                          <a:pt x="37243" y="72651"/>
                          <a:pt x="39432" y="75072"/>
                          <a:pt x="38914" y="77661"/>
                        </a:cubicBezTo>
                        <a:cubicBezTo>
                          <a:pt x="38451" y="79977"/>
                          <a:pt x="34196" y="80328"/>
                          <a:pt x="33903" y="82672"/>
                        </a:cubicBezTo>
                        <a:cubicBezTo>
                          <a:pt x="31904" y="98662"/>
                          <a:pt x="34157" y="96953"/>
                          <a:pt x="43924" y="100208"/>
                        </a:cubicBezTo>
                        <a:cubicBezTo>
                          <a:pt x="45594" y="101878"/>
                          <a:pt x="48641" y="102875"/>
                          <a:pt x="48934" y="105219"/>
                        </a:cubicBezTo>
                        <a:cubicBezTo>
                          <a:pt x="51681" y="127197"/>
                          <a:pt x="40443" y="112966"/>
                          <a:pt x="48934" y="132776"/>
                        </a:cubicBezTo>
                        <a:cubicBezTo>
                          <a:pt x="49864" y="134947"/>
                          <a:pt x="51832" y="136730"/>
                          <a:pt x="53945" y="137786"/>
                        </a:cubicBezTo>
                        <a:cubicBezTo>
                          <a:pt x="58669" y="140148"/>
                          <a:pt x="68976" y="142797"/>
                          <a:pt x="68976" y="142797"/>
                        </a:cubicBezTo>
                        <a:cubicBezTo>
                          <a:pt x="69811" y="140292"/>
                          <a:pt x="69946" y="137430"/>
                          <a:pt x="71481" y="135281"/>
                        </a:cubicBezTo>
                        <a:cubicBezTo>
                          <a:pt x="79604" y="123908"/>
                          <a:pt x="80077" y="125616"/>
                          <a:pt x="91523" y="122755"/>
                        </a:cubicBezTo>
                        <a:cubicBezTo>
                          <a:pt x="103103" y="105383"/>
                          <a:pt x="91935" y="126154"/>
                          <a:pt x="94028" y="105219"/>
                        </a:cubicBezTo>
                        <a:cubicBezTo>
                          <a:pt x="94554" y="99964"/>
                          <a:pt x="97757" y="95311"/>
                          <a:pt x="99038" y="90187"/>
                        </a:cubicBezTo>
                        <a:lnTo>
                          <a:pt x="101544" y="80166"/>
                        </a:lnTo>
                        <a:cubicBezTo>
                          <a:pt x="104884" y="81001"/>
                          <a:pt x="108254" y="81726"/>
                          <a:pt x="111565" y="82672"/>
                        </a:cubicBezTo>
                        <a:cubicBezTo>
                          <a:pt x="114104" y="83397"/>
                          <a:pt x="116439" y="85177"/>
                          <a:pt x="119080" y="85177"/>
                        </a:cubicBezTo>
                        <a:cubicBezTo>
                          <a:pt x="121721" y="85177"/>
                          <a:pt x="124091" y="83507"/>
                          <a:pt x="126596" y="82672"/>
                        </a:cubicBezTo>
                        <a:cubicBezTo>
                          <a:pt x="125761" y="77661"/>
                          <a:pt x="125875" y="72396"/>
                          <a:pt x="124091" y="67640"/>
                        </a:cubicBezTo>
                        <a:cubicBezTo>
                          <a:pt x="123262" y="65428"/>
                          <a:pt x="121193" y="63686"/>
                          <a:pt x="119080" y="62630"/>
                        </a:cubicBezTo>
                        <a:cubicBezTo>
                          <a:pt x="114356" y="60268"/>
                          <a:pt x="109059" y="59290"/>
                          <a:pt x="104049" y="57620"/>
                        </a:cubicBezTo>
                        <a:cubicBezTo>
                          <a:pt x="101544" y="56785"/>
                          <a:pt x="98730" y="56579"/>
                          <a:pt x="96533" y="55114"/>
                        </a:cubicBezTo>
                        <a:cubicBezTo>
                          <a:pt x="86821" y="48639"/>
                          <a:pt x="91874" y="51056"/>
                          <a:pt x="81502" y="47599"/>
                        </a:cubicBezTo>
                        <a:cubicBezTo>
                          <a:pt x="86512" y="45929"/>
                          <a:pt x="98203" y="47598"/>
                          <a:pt x="96533" y="42588"/>
                        </a:cubicBezTo>
                        <a:cubicBezTo>
                          <a:pt x="94863" y="37578"/>
                          <a:pt x="96533" y="29227"/>
                          <a:pt x="91523" y="27557"/>
                        </a:cubicBezTo>
                        <a:lnTo>
                          <a:pt x="68976" y="20042"/>
                        </a:lnTo>
                        <a:lnTo>
                          <a:pt x="61460" y="17536"/>
                        </a:lnTo>
                        <a:lnTo>
                          <a:pt x="53945" y="15031"/>
                        </a:lnTo>
                        <a:cubicBezTo>
                          <a:pt x="43849" y="4937"/>
                          <a:pt x="53545" y="12627"/>
                          <a:pt x="31398" y="7516"/>
                        </a:cubicBezTo>
                        <a:cubicBezTo>
                          <a:pt x="8541" y="2241"/>
                          <a:pt x="61878" y="14196"/>
                          <a:pt x="61460" y="15031"/>
                        </a:cubicBezTo>
                        <a:close/>
                      </a:path>
                    </a:pathLst>
                  </a:custGeom>
                  <a:grp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sp>
                <p:nvSpPr>
                  <p:cNvPr id="226" name="Freeform 225"/>
                  <p:cNvSpPr/>
                  <p:nvPr/>
                </p:nvSpPr>
                <p:spPr>
                  <a:xfrm>
                    <a:off x="633909" y="4989464"/>
                    <a:ext cx="84147" cy="65908"/>
                  </a:xfrm>
                  <a:custGeom>
                    <a:avLst/>
                    <a:gdLst>
                      <a:gd name="connsiteX0" fmla="*/ 64513 w 84147"/>
                      <a:gd name="connsiteY0" fmla="*/ 467 h 65908"/>
                      <a:gd name="connsiteX1" fmla="*/ 70123 w 84147"/>
                      <a:gd name="connsiteY1" fmla="*/ 8882 h 65908"/>
                      <a:gd name="connsiteX2" fmla="*/ 75733 w 84147"/>
                      <a:gd name="connsiteY2" fmla="*/ 25711 h 65908"/>
                      <a:gd name="connsiteX3" fmla="*/ 78538 w 84147"/>
                      <a:gd name="connsiteY3" fmla="*/ 34126 h 65908"/>
                      <a:gd name="connsiteX4" fmla="*/ 81343 w 84147"/>
                      <a:gd name="connsiteY4" fmla="*/ 42541 h 65908"/>
                      <a:gd name="connsiteX5" fmla="*/ 84147 w 84147"/>
                      <a:gd name="connsiteY5" fmla="*/ 53761 h 65908"/>
                      <a:gd name="connsiteX6" fmla="*/ 75733 w 84147"/>
                      <a:gd name="connsiteY6" fmla="*/ 59370 h 65908"/>
                      <a:gd name="connsiteX7" fmla="*/ 36464 w 84147"/>
                      <a:gd name="connsiteY7" fmla="*/ 59370 h 65908"/>
                      <a:gd name="connsiteX8" fmla="*/ 33659 w 84147"/>
                      <a:gd name="connsiteY8" fmla="*/ 50956 h 65908"/>
                      <a:gd name="connsiteX9" fmla="*/ 30854 w 84147"/>
                      <a:gd name="connsiteY9" fmla="*/ 34126 h 65908"/>
                      <a:gd name="connsiteX10" fmla="*/ 22439 w 84147"/>
                      <a:gd name="connsiteY10" fmla="*/ 31321 h 65908"/>
                      <a:gd name="connsiteX11" fmla="*/ 0 w 84147"/>
                      <a:gd name="connsiteY11" fmla="*/ 28516 h 65908"/>
                      <a:gd name="connsiteX12" fmla="*/ 8415 w 84147"/>
                      <a:gd name="connsiteY12" fmla="*/ 22907 h 65908"/>
                      <a:gd name="connsiteX13" fmla="*/ 30854 w 84147"/>
                      <a:gd name="connsiteY13" fmla="*/ 17297 h 65908"/>
                      <a:gd name="connsiteX14" fmla="*/ 39269 w 84147"/>
                      <a:gd name="connsiteY14" fmla="*/ 11687 h 65908"/>
                      <a:gd name="connsiteX15" fmla="*/ 64513 w 84147"/>
                      <a:gd name="connsiteY15" fmla="*/ 467 h 6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147" h="65908">
                        <a:moveTo>
                          <a:pt x="64513" y="467"/>
                        </a:moveTo>
                        <a:cubicBezTo>
                          <a:pt x="69655" y="0"/>
                          <a:pt x="68754" y="5801"/>
                          <a:pt x="70123" y="8882"/>
                        </a:cubicBezTo>
                        <a:cubicBezTo>
                          <a:pt x="72525" y="14285"/>
                          <a:pt x="73863" y="20101"/>
                          <a:pt x="75733" y="25711"/>
                        </a:cubicBezTo>
                        <a:lnTo>
                          <a:pt x="78538" y="34126"/>
                        </a:lnTo>
                        <a:cubicBezTo>
                          <a:pt x="79473" y="36931"/>
                          <a:pt x="80626" y="39672"/>
                          <a:pt x="81343" y="42541"/>
                        </a:cubicBezTo>
                        <a:lnTo>
                          <a:pt x="84147" y="53761"/>
                        </a:lnTo>
                        <a:cubicBezTo>
                          <a:pt x="81342" y="55631"/>
                          <a:pt x="78748" y="57863"/>
                          <a:pt x="75733" y="59370"/>
                        </a:cubicBezTo>
                        <a:cubicBezTo>
                          <a:pt x="62657" y="65908"/>
                          <a:pt x="52324" y="60812"/>
                          <a:pt x="36464" y="59370"/>
                        </a:cubicBezTo>
                        <a:cubicBezTo>
                          <a:pt x="35529" y="56565"/>
                          <a:pt x="34300" y="53842"/>
                          <a:pt x="33659" y="50956"/>
                        </a:cubicBezTo>
                        <a:cubicBezTo>
                          <a:pt x="32425" y="45404"/>
                          <a:pt x="33676" y="39064"/>
                          <a:pt x="30854" y="34126"/>
                        </a:cubicBezTo>
                        <a:cubicBezTo>
                          <a:pt x="29387" y="31559"/>
                          <a:pt x="25348" y="31850"/>
                          <a:pt x="22439" y="31321"/>
                        </a:cubicBezTo>
                        <a:cubicBezTo>
                          <a:pt x="15023" y="29973"/>
                          <a:pt x="7480" y="29451"/>
                          <a:pt x="0" y="28516"/>
                        </a:cubicBezTo>
                        <a:cubicBezTo>
                          <a:pt x="2805" y="26646"/>
                          <a:pt x="5259" y="24091"/>
                          <a:pt x="8415" y="22907"/>
                        </a:cubicBezTo>
                        <a:cubicBezTo>
                          <a:pt x="21213" y="18108"/>
                          <a:pt x="20475" y="22487"/>
                          <a:pt x="30854" y="17297"/>
                        </a:cubicBezTo>
                        <a:cubicBezTo>
                          <a:pt x="33869" y="15789"/>
                          <a:pt x="35932" y="12164"/>
                          <a:pt x="39269" y="11687"/>
                        </a:cubicBezTo>
                        <a:cubicBezTo>
                          <a:pt x="49450" y="10232"/>
                          <a:pt x="59371" y="935"/>
                          <a:pt x="64513" y="467"/>
                        </a:cubicBezTo>
                        <a:close/>
                      </a:path>
                    </a:pathLst>
                  </a:custGeom>
                  <a:grp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sp>
                <p:nvSpPr>
                  <p:cNvPr id="227" name="Freeform 226"/>
                  <p:cNvSpPr/>
                  <p:nvPr/>
                </p:nvSpPr>
                <p:spPr>
                  <a:xfrm>
                    <a:off x="532933" y="5089506"/>
                    <a:ext cx="72359" cy="133233"/>
                  </a:xfrm>
                  <a:custGeom>
                    <a:avLst/>
                    <a:gdLst>
                      <a:gd name="connsiteX0" fmla="*/ 39268 w 72359"/>
                      <a:gd name="connsiteY0" fmla="*/ 1402 h 133233"/>
                      <a:gd name="connsiteX1" fmla="*/ 28049 w 72359"/>
                      <a:gd name="connsiteY1" fmla="*/ 18231 h 133233"/>
                      <a:gd name="connsiteX2" fmla="*/ 25244 w 72359"/>
                      <a:gd name="connsiteY2" fmla="*/ 37866 h 133233"/>
                      <a:gd name="connsiteX3" fmla="*/ 11219 w 72359"/>
                      <a:gd name="connsiteY3" fmla="*/ 40671 h 133233"/>
                      <a:gd name="connsiteX4" fmla="*/ 11219 w 72359"/>
                      <a:gd name="connsiteY4" fmla="*/ 71525 h 133233"/>
                      <a:gd name="connsiteX5" fmla="*/ 0 w 72359"/>
                      <a:gd name="connsiteY5" fmla="*/ 88354 h 133233"/>
                      <a:gd name="connsiteX6" fmla="*/ 8414 w 72359"/>
                      <a:gd name="connsiteY6" fmla="*/ 93964 h 133233"/>
                      <a:gd name="connsiteX7" fmla="*/ 16829 w 72359"/>
                      <a:gd name="connsiteY7" fmla="*/ 96769 h 133233"/>
                      <a:gd name="connsiteX8" fmla="*/ 22439 w 72359"/>
                      <a:gd name="connsiteY8" fmla="*/ 105184 h 133233"/>
                      <a:gd name="connsiteX9" fmla="*/ 25244 w 72359"/>
                      <a:gd name="connsiteY9" fmla="*/ 124818 h 133233"/>
                      <a:gd name="connsiteX10" fmla="*/ 33658 w 72359"/>
                      <a:gd name="connsiteY10" fmla="*/ 127623 h 133233"/>
                      <a:gd name="connsiteX11" fmla="*/ 42073 w 72359"/>
                      <a:gd name="connsiteY11" fmla="*/ 133233 h 133233"/>
                      <a:gd name="connsiteX12" fmla="*/ 58903 w 72359"/>
                      <a:gd name="connsiteY12" fmla="*/ 130428 h 133233"/>
                      <a:gd name="connsiteX13" fmla="*/ 67317 w 72359"/>
                      <a:gd name="connsiteY13" fmla="*/ 113598 h 133233"/>
                      <a:gd name="connsiteX14" fmla="*/ 67317 w 72359"/>
                      <a:gd name="connsiteY14" fmla="*/ 57500 h 133233"/>
                      <a:gd name="connsiteX15" fmla="*/ 61707 w 72359"/>
                      <a:gd name="connsiteY15" fmla="*/ 40671 h 133233"/>
                      <a:gd name="connsiteX16" fmla="*/ 58903 w 72359"/>
                      <a:gd name="connsiteY16" fmla="*/ 15427 h 133233"/>
                      <a:gd name="connsiteX17" fmla="*/ 42073 w 72359"/>
                      <a:gd name="connsiteY17" fmla="*/ 9817 h 133233"/>
                      <a:gd name="connsiteX18" fmla="*/ 39268 w 72359"/>
                      <a:gd name="connsiteY18" fmla="*/ 1402 h 13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59" h="133233">
                        <a:moveTo>
                          <a:pt x="39268" y="1402"/>
                        </a:moveTo>
                        <a:cubicBezTo>
                          <a:pt x="36931" y="2804"/>
                          <a:pt x="29002" y="11557"/>
                          <a:pt x="28049" y="18231"/>
                        </a:cubicBezTo>
                        <a:cubicBezTo>
                          <a:pt x="27114" y="24776"/>
                          <a:pt x="29211" y="32577"/>
                          <a:pt x="25244" y="37866"/>
                        </a:cubicBezTo>
                        <a:cubicBezTo>
                          <a:pt x="22383" y="41680"/>
                          <a:pt x="15894" y="39736"/>
                          <a:pt x="11219" y="40671"/>
                        </a:cubicBezTo>
                        <a:cubicBezTo>
                          <a:pt x="15293" y="52891"/>
                          <a:pt x="17234" y="54681"/>
                          <a:pt x="11219" y="71525"/>
                        </a:cubicBezTo>
                        <a:cubicBezTo>
                          <a:pt x="8952" y="77874"/>
                          <a:pt x="0" y="88354"/>
                          <a:pt x="0" y="88354"/>
                        </a:cubicBezTo>
                        <a:cubicBezTo>
                          <a:pt x="2805" y="90224"/>
                          <a:pt x="5399" y="92456"/>
                          <a:pt x="8414" y="93964"/>
                        </a:cubicBezTo>
                        <a:cubicBezTo>
                          <a:pt x="11059" y="95286"/>
                          <a:pt x="14520" y="94922"/>
                          <a:pt x="16829" y="96769"/>
                        </a:cubicBezTo>
                        <a:cubicBezTo>
                          <a:pt x="19461" y="98875"/>
                          <a:pt x="20569" y="102379"/>
                          <a:pt x="22439" y="105184"/>
                        </a:cubicBezTo>
                        <a:cubicBezTo>
                          <a:pt x="23374" y="111729"/>
                          <a:pt x="22288" y="118905"/>
                          <a:pt x="25244" y="124818"/>
                        </a:cubicBezTo>
                        <a:cubicBezTo>
                          <a:pt x="26566" y="127462"/>
                          <a:pt x="31014" y="126301"/>
                          <a:pt x="33658" y="127623"/>
                        </a:cubicBezTo>
                        <a:cubicBezTo>
                          <a:pt x="36673" y="129131"/>
                          <a:pt x="39268" y="131363"/>
                          <a:pt x="42073" y="133233"/>
                        </a:cubicBezTo>
                        <a:cubicBezTo>
                          <a:pt x="47683" y="132298"/>
                          <a:pt x="53816" y="132972"/>
                          <a:pt x="58903" y="130428"/>
                        </a:cubicBezTo>
                        <a:cubicBezTo>
                          <a:pt x="63252" y="128254"/>
                          <a:pt x="65990" y="117579"/>
                          <a:pt x="67317" y="113598"/>
                        </a:cubicBezTo>
                        <a:cubicBezTo>
                          <a:pt x="69493" y="87488"/>
                          <a:pt x="72359" y="81027"/>
                          <a:pt x="67317" y="57500"/>
                        </a:cubicBezTo>
                        <a:cubicBezTo>
                          <a:pt x="66078" y="51718"/>
                          <a:pt x="61707" y="40671"/>
                          <a:pt x="61707" y="40671"/>
                        </a:cubicBezTo>
                        <a:cubicBezTo>
                          <a:pt x="60772" y="32256"/>
                          <a:pt x="63448" y="22570"/>
                          <a:pt x="58903" y="15427"/>
                        </a:cubicBezTo>
                        <a:cubicBezTo>
                          <a:pt x="55728" y="10438"/>
                          <a:pt x="47683" y="11687"/>
                          <a:pt x="42073" y="9817"/>
                        </a:cubicBezTo>
                        <a:cubicBezTo>
                          <a:pt x="32771" y="6716"/>
                          <a:pt x="41605" y="0"/>
                          <a:pt x="39268" y="1402"/>
                        </a:cubicBezTo>
                        <a:close/>
                      </a:path>
                    </a:pathLst>
                  </a:custGeom>
                  <a:grp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sp>
                <p:nvSpPr>
                  <p:cNvPr id="228" name="Freeform 227"/>
                  <p:cNvSpPr/>
                  <p:nvPr/>
                </p:nvSpPr>
                <p:spPr>
                  <a:xfrm>
                    <a:off x="3706910" y="3560523"/>
                    <a:ext cx="107265" cy="105376"/>
                  </a:xfrm>
                  <a:custGeom>
                    <a:avLst/>
                    <a:gdLst>
                      <a:gd name="connsiteX0" fmla="*/ 794 w 107265"/>
                      <a:gd name="connsiteY0" fmla="*/ 0 h 105376"/>
                      <a:gd name="connsiteX1" fmla="*/ 3926 w 107265"/>
                      <a:gd name="connsiteY1" fmla="*/ 65762 h 105376"/>
                      <a:gd name="connsiteX2" fmla="*/ 13320 w 107265"/>
                      <a:gd name="connsiteY2" fmla="*/ 68893 h 105376"/>
                      <a:gd name="connsiteX3" fmla="*/ 32109 w 107265"/>
                      <a:gd name="connsiteY3" fmla="*/ 81419 h 105376"/>
                      <a:gd name="connsiteX4" fmla="*/ 41504 w 107265"/>
                      <a:gd name="connsiteY4" fmla="*/ 87682 h 105376"/>
                      <a:gd name="connsiteX5" fmla="*/ 50898 w 107265"/>
                      <a:gd name="connsiteY5" fmla="*/ 93945 h 105376"/>
                      <a:gd name="connsiteX6" fmla="*/ 57161 w 107265"/>
                      <a:gd name="connsiteY6" fmla="*/ 100209 h 105376"/>
                      <a:gd name="connsiteX7" fmla="*/ 69687 w 107265"/>
                      <a:gd name="connsiteY7" fmla="*/ 103340 h 105376"/>
                      <a:gd name="connsiteX8" fmla="*/ 94739 w 107265"/>
                      <a:gd name="connsiteY8" fmla="*/ 100209 h 105376"/>
                      <a:gd name="connsiteX9" fmla="*/ 97871 w 107265"/>
                      <a:gd name="connsiteY9" fmla="*/ 81419 h 105376"/>
                      <a:gd name="connsiteX10" fmla="*/ 104134 w 107265"/>
                      <a:gd name="connsiteY10" fmla="*/ 62630 h 105376"/>
                      <a:gd name="connsiteX11" fmla="*/ 107265 w 107265"/>
                      <a:gd name="connsiteY11" fmla="*/ 53236 h 105376"/>
                      <a:gd name="connsiteX12" fmla="*/ 88476 w 107265"/>
                      <a:gd name="connsiteY12" fmla="*/ 40710 h 105376"/>
                      <a:gd name="connsiteX13" fmla="*/ 79082 w 107265"/>
                      <a:gd name="connsiteY13" fmla="*/ 34447 h 105376"/>
                      <a:gd name="connsiteX14" fmla="*/ 66556 w 107265"/>
                      <a:gd name="connsiteY14" fmla="*/ 15658 h 105376"/>
                      <a:gd name="connsiteX15" fmla="*/ 38372 w 107265"/>
                      <a:gd name="connsiteY15" fmla="*/ 3132 h 105376"/>
                      <a:gd name="connsiteX16" fmla="*/ 28978 w 107265"/>
                      <a:gd name="connsiteY16" fmla="*/ 0 h 105376"/>
                      <a:gd name="connsiteX17" fmla="*/ 794 w 107265"/>
                      <a:gd name="connsiteY17" fmla="*/ 0 h 10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65" h="105376">
                        <a:moveTo>
                          <a:pt x="794" y="0"/>
                        </a:moveTo>
                        <a:cubicBezTo>
                          <a:pt x="1838" y="21921"/>
                          <a:pt x="0" y="44170"/>
                          <a:pt x="3926" y="65762"/>
                        </a:cubicBezTo>
                        <a:cubicBezTo>
                          <a:pt x="4516" y="69009"/>
                          <a:pt x="10435" y="67290"/>
                          <a:pt x="13320" y="68893"/>
                        </a:cubicBezTo>
                        <a:cubicBezTo>
                          <a:pt x="19900" y="72548"/>
                          <a:pt x="25846" y="77244"/>
                          <a:pt x="32109" y="81419"/>
                        </a:cubicBezTo>
                        <a:lnTo>
                          <a:pt x="41504" y="87682"/>
                        </a:lnTo>
                        <a:cubicBezTo>
                          <a:pt x="44635" y="89770"/>
                          <a:pt x="48237" y="91284"/>
                          <a:pt x="50898" y="93945"/>
                        </a:cubicBezTo>
                        <a:cubicBezTo>
                          <a:pt x="52986" y="96033"/>
                          <a:pt x="54520" y="98888"/>
                          <a:pt x="57161" y="100209"/>
                        </a:cubicBezTo>
                        <a:cubicBezTo>
                          <a:pt x="61010" y="102134"/>
                          <a:pt x="65512" y="102296"/>
                          <a:pt x="69687" y="103340"/>
                        </a:cubicBezTo>
                        <a:cubicBezTo>
                          <a:pt x="78038" y="102296"/>
                          <a:pt x="88096" y="105376"/>
                          <a:pt x="94739" y="100209"/>
                        </a:cubicBezTo>
                        <a:cubicBezTo>
                          <a:pt x="99751" y="96311"/>
                          <a:pt x="96331" y="87579"/>
                          <a:pt x="97871" y="81419"/>
                        </a:cubicBezTo>
                        <a:cubicBezTo>
                          <a:pt x="99472" y="75014"/>
                          <a:pt x="102046" y="68893"/>
                          <a:pt x="104134" y="62630"/>
                        </a:cubicBezTo>
                        <a:lnTo>
                          <a:pt x="107265" y="53236"/>
                        </a:lnTo>
                        <a:lnTo>
                          <a:pt x="88476" y="40710"/>
                        </a:lnTo>
                        <a:lnTo>
                          <a:pt x="79082" y="34447"/>
                        </a:lnTo>
                        <a:cubicBezTo>
                          <a:pt x="74907" y="28184"/>
                          <a:pt x="72819" y="19833"/>
                          <a:pt x="66556" y="15658"/>
                        </a:cubicBezTo>
                        <a:cubicBezTo>
                          <a:pt x="51667" y="5733"/>
                          <a:pt x="60733" y="10586"/>
                          <a:pt x="38372" y="3132"/>
                        </a:cubicBezTo>
                        <a:cubicBezTo>
                          <a:pt x="35241" y="2088"/>
                          <a:pt x="32279" y="0"/>
                          <a:pt x="28978" y="0"/>
                        </a:cubicBezTo>
                        <a:lnTo>
                          <a:pt x="794" y="0"/>
                        </a:lnTo>
                        <a:close/>
                      </a:path>
                    </a:pathLst>
                  </a:custGeom>
                  <a:grp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grpSp>
            <p:grpSp>
              <p:nvGrpSpPr>
                <p:cNvPr id="12" name="Group 107"/>
                <p:cNvGrpSpPr/>
                <p:nvPr/>
              </p:nvGrpSpPr>
              <p:grpSpPr bwMode="auto">
                <a:xfrm>
                  <a:off x="5947315" y="4087257"/>
                  <a:ext cx="3103599" cy="2292906"/>
                  <a:chOff x="1146751" y="4067175"/>
                  <a:chExt cx="3501449" cy="2541775"/>
                </a:xfrm>
                <a:solidFill>
                  <a:schemeClr val="accent6">
                    <a:lumMod val="75000"/>
                    <a:alpha val="50000"/>
                  </a:schemeClr>
                </a:solidFill>
              </p:grpSpPr>
              <p:grpSp>
                <p:nvGrpSpPr>
                  <p:cNvPr id="13" name="Group 105"/>
                  <p:cNvGrpSpPr/>
                  <p:nvPr/>
                </p:nvGrpSpPr>
                <p:grpSpPr>
                  <a:xfrm>
                    <a:off x="1524000" y="4067175"/>
                    <a:ext cx="3124200" cy="2541775"/>
                    <a:chOff x="1524000" y="4067175"/>
                    <a:chExt cx="3124200" cy="2541775"/>
                  </a:xfrm>
                  <a:grpFill/>
                </p:grpSpPr>
                <p:grpSp>
                  <p:nvGrpSpPr>
                    <p:cNvPr id="14" name="Group 72"/>
                    <p:cNvGrpSpPr/>
                    <p:nvPr/>
                  </p:nvGrpSpPr>
                  <p:grpSpPr>
                    <a:xfrm>
                      <a:off x="1734796" y="4067175"/>
                      <a:ext cx="2913404" cy="2350717"/>
                      <a:chOff x="1734796" y="4067175"/>
                      <a:chExt cx="2913404" cy="2350717"/>
                    </a:xfrm>
                    <a:grpFill/>
                  </p:grpSpPr>
                  <p:sp>
                    <p:nvSpPr>
                      <p:cNvPr id="158" name="Freeform 157"/>
                      <p:cNvSpPr/>
                      <p:nvPr/>
                    </p:nvSpPr>
                    <p:spPr>
                      <a:xfrm>
                        <a:off x="3535110" y="5283300"/>
                        <a:ext cx="570806" cy="573418"/>
                      </a:xfrm>
                      <a:custGeom>
                        <a:avLst/>
                        <a:gdLst>
                          <a:gd name="connsiteX0" fmla="*/ 128187 w 570806"/>
                          <a:gd name="connsiteY0" fmla="*/ 126188 h 573418"/>
                          <a:gd name="connsiteX1" fmla="*/ 122490 w 570806"/>
                          <a:gd name="connsiteY1" fmla="*/ 106248 h 573418"/>
                          <a:gd name="connsiteX2" fmla="*/ 116793 w 570806"/>
                          <a:gd name="connsiteY2" fmla="*/ 100550 h 573418"/>
                          <a:gd name="connsiteX3" fmla="*/ 102550 w 570806"/>
                          <a:gd name="connsiteY3" fmla="*/ 103399 h 573418"/>
                          <a:gd name="connsiteX4" fmla="*/ 105398 w 570806"/>
                          <a:gd name="connsiteY4" fmla="*/ 92005 h 573418"/>
                          <a:gd name="connsiteX5" fmla="*/ 111096 w 570806"/>
                          <a:gd name="connsiteY5" fmla="*/ 74913 h 573418"/>
                          <a:gd name="connsiteX6" fmla="*/ 133884 w 570806"/>
                          <a:gd name="connsiteY6" fmla="*/ 69216 h 573418"/>
                          <a:gd name="connsiteX7" fmla="*/ 145279 w 570806"/>
                          <a:gd name="connsiteY7" fmla="*/ 66367 h 573418"/>
                          <a:gd name="connsiteX8" fmla="*/ 162370 w 570806"/>
                          <a:gd name="connsiteY8" fmla="*/ 60670 h 573418"/>
                          <a:gd name="connsiteX9" fmla="*/ 176613 w 570806"/>
                          <a:gd name="connsiteY9" fmla="*/ 49276 h 573418"/>
                          <a:gd name="connsiteX10" fmla="*/ 185159 w 570806"/>
                          <a:gd name="connsiteY10" fmla="*/ 46427 h 573418"/>
                          <a:gd name="connsiteX11" fmla="*/ 202251 w 570806"/>
                          <a:gd name="connsiteY11" fmla="*/ 35033 h 573418"/>
                          <a:gd name="connsiteX12" fmla="*/ 210797 w 570806"/>
                          <a:gd name="connsiteY12" fmla="*/ 29336 h 573418"/>
                          <a:gd name="connsiteX13" fmla="*/ 216494 w 570806"/>
                          <a:gd name="connsiteY13" fmla="*/ 23638 h 573418"/>
                          <a:gd name="connsiteX14" fmla="*/ 222191 w 570806"/>
                          <a:gd name="connsiteY14" fmla="*/ 15093 h 573418"/>
                          <a:gd name="connsiteX15" fmla="*/ 230737 w 570806"/>
                          <a:gd name="connsiteY15" fmla="*/ 12244 h 573418"/>
                          <a:gd name="connsiteX16" fmla="*/ 236434 w 570806"/>
                          <a:gd name="connsiteY16" fmla="*/ 3698 h 573418"/>
                          <a:gd name="connsiteX17" fmla="*/ 276314 w 570806"/>
                          <a:gd name="connsiteY17" fmla="*/ 17941 h 573418"/>
                          <a:gd name="connsiteX18" fmla="*/ 284860 w 570806"/>
                          <a:gd name="connsiteY18" fmla="*/ 23638 h 573418"/>
                          <a:gd name="connsiteX19" fmla="*/ 293406 w 570806"/>
                          <a:gd name="connsiteY19" fmla="*/ 26487 h 573418"/>
                          <a:gd name="connsiteX20" fmla="*/ 341832 w 570806"/>
                          <a:gd name="connsiteY20" fmla="*/ 26487 h 573418"/>
                          <a:gd name="connsiteX21" fmla="*/ 358924 w 570806"/>
                          <a:gd name="connsiteY21" fmla="*/ 32184 h 573418"/>
                          <a:gd name="connsiteX22" fmla="*/ 367469 w 570806"/>
                          <a:gd name="connsiteY22" fmla="*/ 83459 h 573418"/>
                          <a:gd name="connsiteX23" fmla="*/ 373167 w 570806"/>
                          <a:gd name="connsiteY23" fmla="*/ 89156 h 573418"/>
                          <a:gd name="connsiteX24" fmla="*/ 387410 w 570806"/>
                          <a:gd name="connsiteY24" fmla="*/ 103399 h 573418"/>
                          <a:gd name="connsiteX25" fmla="*/ 401653 w 570806"/>
                          <a:gd name="connsiteY25" fmla="*/ 117642 h 573418"/>
                          <a:gd name="connsiteX26" fmla="*/ 470019 w 570806"/>
                          <a:gd name="connsiteY26" fmla="*/ 114793 h 573418"/>
                          <a:gd name="connsiteX27" fmla="*/ 487111 w 570806"/>
                          <a:gd name="connsiteY27" fmla="*/ 103399 h 573418"/>
                          <a:gd name="connsiteX28" fmla="*/ 495656 w 570806"/>
                          <a:gd name="connsiteY28" fmla="*/ 97702 h 573418"/>
                          <a:gd name="connsiteX29" fmla="*/ 512748 w 570806"/>
                          <a:gd name="connsiteY29" fmla="*/ 77762 h 573418"/>
                          <a:gd name="connsiteX30" fmla="*/ 521294 w 570806"/>
                          <a:gd name="connsiteY30" fmla="*/ 60670 h 573418"/>
                          <a:gd name="connsiteX31" fmla="*/ 524142 w 570806"/>
                          <a:gd name="connsiteY31" fmla="*/ 52124 h 573418"/>
                          <a:gd name="connsiteX32" fmla="*/ 538385 w 570806"/>
                          <a:gd name="connsiteY32" fmla="*/ 40730 h 573418"/>
                          <a:gd name="connsiteX33" fmla="*/ 544083 w 570806"/>
                          <a:gd name="connsiteY33" fmla="*/ 46427 h 573418"/>
                          <a:gd name="connsiteX34" fmla="*/ 549780 w 570806"/>
                          <a:gd name="connsiteY34" fmla="*/ 66367 h 573418"/>
                          <a:gd name="connsiteX35" fmla="*/ 552628 w 570806"/>
                          <a:gd name="connsiteY35" fmla="*/ 197403 h 573418"/>
                          <a:gd name="connsiteX36" fmla="*/ 555477 w 570806"/>
                          <a:gd name="connsiteY36" fmla="*/ 205949 h 573418"/>
                          <a:gd name="connsiteX37" fmla="*/ 558326 w 570806"/>
                          <a:gd name="connsiteY37" fmla="*/ 223040 h 573418"/>
                          <a:gd name="connsiteX38" fmla="*/ 561174 w 570806"/>
                          <a:gd name="connsiteY38" fmla="*/ 231586 h 573418"/>
                          <a:gd name="connsiteX39" fmla="*/ 569720 w 570806"/>
                          <a:gd name="connsiteY39" fmla="*/ 262921 h 573418"/>
                          <a:gd name="connsiteX40" fmla="*/ 566871 w 570806"/>
                          <a:gd name="connsiteY40" fmla="*/ 280012 h 573418"/>
                          <a:gd name="connsiteX41" fmla="*/ 552628 w 570806"/>
                          <a:gd name="connsiteY41" fmla="*/ 291407 h 573418"/>
                          <a:gd name="connsiteX42" fmla="*/ 535537 w 570806"/>
                          <a:gd name="connsiteY42" fmla="*/ 299952 h 573418"/>
                          <a:gd name="connsiteX43" fmla="*/ 515597 w 570806"/>
                          <a:gd name="connsiteY43" fmla="*/ 317044 h 573418"/>
                          <a:gd name="connsiteX44" fmla="*/ 504202 w 570806"/>
                          <a:gd name="connsiteY44" fmla="*/ 342681 h 573418"/>
                          <a:gd name="connsiteX45" fmla="*/ 495656 w 570806"/>
                          <a:gd name="connsiteY45" fmla="*/ 379713 h 573418"/>
                          <a:gd name="connsiteX46" fmla="*/ 487111 w 570806"/>
                          <a:gd name="connsiteY46" fmla="*/ 382562 h 573418"/>
                          <a:gd name="connsiteX47" fmla="*/ 464322 w 570806"/>
                          <a:gd name="connsiteY47" fmla="*/ 393956 h 573418"/>
                          <a:gd name="connsiteX48" fmla="*/ 464322 w 570806"/>
                          <a:gd name="connsiteY48" fmla="*/ 393956 h 573418"/>
                          <a:gd name="connsiteX49" fmla="*/ 438684 w 570806"/>
                          <a:gd name="connsiteY49" fmla="*/ 405350 h 573418"/>
                          <a:gd name="connsiteX50" fmla="*/ 430139 w 570806"/>
                          <a:gd name="connsiteY50" fmla="*/ 408199 h 573418"/>
                          <a:gd name="connsiteX51" fmla="*/ 421593 w 570806"/>
                          <a:gd name="connsiteY51" fmla="*/ 411048 h 573418"/>
                          <a:gd name="connsiteX52" fmla="*/ 415896 w 570806"/>
                          <a:gd name="connsiteY52" fmla="*/ 445231 h 573418"/>
                          <a:gd name="connsiteX53" fmla="*/ 421593 w 570806"/>
                          <a:gd name="connsiteY53" fmla="*/ 462322 h 573418"/>
                          <a:gd name="connsiteX54" fmla="*/ 418744 w 570806"/>
                          <a:gd name="connsiteY54" fmla="*/ 482263 h 573418"/>
                          <a:gd name="connsiteX55" fmla="*/ 410198 w 570806"/>
                          <a:gd name="connsiteY55" fmla="*/ 485111 h 573418"/>
                          <a:gd name="connsiteX56" fmla="*/ 398804 w 570806"/>
                          <a:gd name="connsiteY56" fmla="*/ 487960 h 573418"/>
                          <a:gd name="connsiteX57" fmla="*/ 378864 w 570806"/>
                          <a:gd name="connsiteY57" fmla="*/ 485111 h 573418"/>
                          <a:gd name="connsiteX58" fmla="*/ 376015 w 570806"/>
                          <a:gd name="connsiteY58" fmla="*/ 470868 h 573418"/>
                          <a:gd name="connsiteX59" fmla="*/ 367469 w 570806"/>
                          <a:gd name="connsiteY59" fmla="*/ 465171 h 573418"/>
                          <a:gd name="connsiteX60" fmla="*/ 350378 w 570806"/>
                          <a:gd name="connsiteY60" fmla="*/ 453777 h 573418"/>
                          <a:gd name="connsiteX61" fmla="*/ 336135 w 570806"/>
                          <a:gd name="connsiteY61" fmla="*/ 433836 h 573418"/>
                          <a:gd name="connsiteX62" fmla="*/ 321892 w 570806"/>
                          <a:gd name="connsiteY62" fmla="*/ 442382 h 573418"/>
                          <a:gd name="connsiteX63" fmla="*/ 313346 w 570806"/>
                          <a:gd name="connsiteY63" fmla="*/ 448079 h 573418"/>
                          <a:gd name="connsiteX64" fmla="*/ 304800 w 570806"/>
                          <a:gd name="connsiteY64" fmla="*/ 450928 h 573418"/>
                          <a:gd name="connsiteX65" fmla="*/ 284860 w 570806"/>
                          <a:gd name="connsiteY65" fmla="*/ 459474 h 573418"/>
                          <a:gd name="connsiteX66" fmla="*/ 270617 w 570806"/>
                          <a:gd name="connsiteY66" fmla="*/ 473717 h 573418"/>
                          <a:gd name="connsiteX67" fmla="*/ 273466 w 570806"/>
                          <a:gd name="connsiteY67" fmla="*/ 490808 h 573418"/>
                          <a:gd name="connsiteX68" fmla="*/ 282011 w 570806"/>
                          <a:gd name="connsiteY68" fmla="*/ 507900 h 573418"/>
                          <a:gd name="connsiteX69" fmla="*/ 287709 w 570806"/>
                          <a:gd name="connsiteY69" fmla="*/ 513597 h 573418"/>
                          <a:gd name="connsiteX70" fmla="*/ 284860 w 570806"/>
                          <a:gd name="connsiteY70" fmla="*/ 539235 h 573418"/>
                          <a:gd name="connsiteX71" fmla="*/ 273466 w 570806"/>
                          <a:gd name="connsiteY71" fmla="*/ 553478 h 573418"/>
                          <a:gd name="connsiteX72" fmla="*/ 239283 w 570806"/>
                          <a:gd name="connsiteY72" fmla="*/ 570569 h 573418"/>
                          <a:gd name="connsiteX73" fmla="*/ 230737 w 570806"/>
                          <a:gd name="connsiteY73" fmla="*/ 573418 h 573418"/>
                          <a:gd name="connsiteX74" fmla="*/ 62669 w 570806"/>
                          <a:gd name="connsiteY74" fmla="*/ 573418 h 573418"/>
                          <a:gd name="connsiteX75" fmla="*/ 34183 w 570806"/>
                          <a:gd name="connsiteY75" fmla="*/ 513597 h 573418"/>
                          <a:gd name="connsiteX76" fmla="*/ 37032 w 570806"/>
                          <a:gd name="connsiteY76" fmla="*/ 465171 h 573418"/>
                          <a:gd name="connsiteX77" fmla="*/ 28486 w 570806"/>
                          <a:gd name="connsiteY77" fmla="*/ 433836 h 573418"/>
                          <a:gd name="connsiteX78" fmla="*/ 19940 w 570806"/>
                          <a:gd name="connsiteY78" fmla="*/ 416745 h 573418"/>
                          <a:gd name="connsiteX79" fmla="*/ 22789 w 570806"/>
                          <a:gd name="connsiteY79" fmla="*/ 399653 h 573418"/>
                          <a:gd name="connsiteX80" fmla="*/ 28486 w 570806"/>
                          <a:gd name="connsiteY80" fmla="*/ 382562 h 573418"/>
                          <a:gd name="connsiteX81" fmla="*/ 2849 w 570806"/>
                          <a:gd name="connsiteY81" fmla="*/ 379713 h 573418"/>
                          <a:gd name="connsiteX82" fmla="*/ 0 w 570806"/>
                          <a:gd name="connsiteY82" fmla="*/ 371167 h 573418"/>
                          <a:gd name="connsiteX83" fmla="*/ 2849 w 570806"/>
                          <a:gd name="connsiteY83" fmla="*/ 305650 h 573418"/>
                          <a:gd name="connsiteX84" fmla="*/ 5697 w 570806"/>
                          <a:gd name="connsiteY84" fmla="*/ 297104 h 573418"/>
                          <a:gd name="connsiteX85" fmla="*/ 11395 w 570806"/>
                          <a:gd name="connsiteY85" fmla="*/ 291407 h 573418"/>
                          <a:gd name="connsiteX86" fmla="*/ 17092 w 570806"/>
                          <a:gd name="connsiteY86" fmla="*/ 282861 h 573418"/>
                          <a:gd name="connsiteX87" fmla="*/ 19940 w 570806"/>
                          <a:gd name="connsiteY87" fmla="*/ 274315 h 573418"/>
                          <a:gd name="connsiteX88" fmla="*/ 25638 w 570806"/>
                          <a:gd name="connsiteY88" fmla="*/ 268618 h 573418"/>
                          <a:gd name="connsiteX89" fmla="*/ 31335 w 570806"/>
                          <a:gd name="connsiteY89" fmla="*/ 251526 h 573418"/>
                          <a:gd name="connsiteX90" fmla="*/ 37032 w 570806"/>
                          <a:gd name="connsiteY90" fmla="*/ 234435 h 573418"/>
                          <a:gd name="connsiteX91" fmla="*/ 39881 w 570806"/>
                          <a:gd name="connsiteY91" fmla="*/ 225889 h 573418"/>
                          <a:gd name="connsiteX92" fmla="*/ 51275 w 570806"/>
                          <a:gd name="connsiteY92" fmla="*/ 208797 h 573418"/>
                          <a:gd name="connsiteX93" fmla="*/ 68367 w 570806"/>
                          <a:gd name="connsiteY93" fmla="*/ 197403 h 573418"/>
                          <a:gd name="connsiteX94" fmla="*/ 82610 w 570806"/>
                          <a:gd name="connsiteY94" fmla="*/ 186008 h 573418"/>
                          <a:gd name="connsiteX95" fmla="*/ 88307 w 570806"/>
                          <a:gd name="connsiteY95" fmla="*/ 177463 h 573418"/>
                          <a:gd name="connsiteX96" fmla="*/ 94004 w 570806"/>
                          <a:gd name="connsiteY96" fmla="*/ 143279 h 573418"/>
                          <a:gd name="connsiteX97" fmla="*/ 96853 w 570806"/>
                          <a:gd name="connsiteY97" fmla="*/ 134734 h 573418"/>
                          <a:gd name="connsiteX98" fmla="*/ 113944 w 570806"/>
                          <a:gd name="connsiteY98" fmla="*/ 129036 h 573418"/>
                          <a:gd name="connsiteX99" fmla="*/ 128187 w 570806"/>
                          <a:gd name="connsiteY99" fmla="*/ 126188 h 57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70806" h="573418">
                            <a:moveTo>
                              <a:pt x="128187" y="126188"/>
                            </a:moveTo>
                            <a:cubicBezTo>
                              <a:pt x="129611" y="122390"/>
                              <a:pt x="124244" y="109171"/>
                              <a:pt x="122490" y="106248"/>
                            </a:cubicBezTo>
                            <a:cubicBezTo>
                              <a:pt x="121108" y="103945"/>
                              <a:pt x="118692" y="102449"/>
                              <a:pt x="116793" y="100550"/>
                            </a:cubicBezTo>
                            <a:cubicBezTo>
                              <a:pt x="112045" y="101500"/>
                              <a:pt x="106424" y="106304"/>
                              <a:pt x="102550" y="103399"/>
                            </a:cubicBezTo>
                            <a:cubicBezTo>
                              <a:pt x="99418" y="101050"/>
                              <a:pt x="104273" y="95755"/>
                              <a:pt x="105398" y="92005"/>
                            </a:cubicBezTo>
                            <a:cubicBezTo>
                              <a:pt x="107124" y="86253"/>
                              <a:pt x="105270" y="76370"/>
                              <a:pt x="111096" y="74913"/>
                            </a:cubicBezTo>
                            <a:lnTo>
                              <a:pt x="133884" y="69216"/>
                            </a:lnTo>
                            <a:cubicBezTo>
                              <a:pt x="137682" y="68266"/>
                              <a:pt x="141565" y="67605"/>
                              <a:pt x="145279" y="66367"/>
                            </a:cubicBezTo>
                            <a:lnTo>
                              <a:pt x="162370" y="60670"/>
                            </a:lnTo>
                            <a:cubicBezTo>
                              <a:pt x="167668" y="55373"/>
                              <a:pt x="169428" y="52869"/>
                              <a:pt x="176613" y="49276"/>
                            </a:cubicBezTo>
                            <a:cubicBezTo>
                              <a:pt x="179299" y="47933"/>
                              <a:pt x="182534" y="47885"/>
                              <a:pt x="185159" y="46427"/>
                            </a:cubicBezTo>
                            <a:cubicBezTo>
                              <a:pt x="191145" y="43102"/>
                              <a:pt x="196554" y="38831"/>
                              <a:pt x="202251" y="35033"/>
                            </a:cubicBezTo>
                            <a:cubicBezTo>
                              <a:pt x="205100" y="33134"/>
                              <a:pt x="208376" y="31757"/>
                              <a:pt x="210797" y="29336"/>
                            </a:cubicBezTo>
                            <a:cubicBezTo>
                              <a:pt x="212696" y="27437"/>
                              <a:pt x="214816" y="25735"/>
                              <a:pt x="216494" y="23638"/>
                            </a:cubicBezTo>
                            <a:cubicBezTo>
                              <a:pt x="218632" y="20965"/>
                              <a:pt x="219518" y="17231"/>
                              <a:pt x="222191" y="15093"/>
                            </a:cubicBezTo>
                            <a:cubicBezTo>
                              <a:pt x="224536" y="13217"/>
                              <a:pt x="227888" y="13194"/>
                              <a:pt x="230737" y="12244"/>
                            </a:cubicBezTo>
                            <a:cubicBezTo>
                              <a:pt x="232636" y="9395"/>
                              <a:pt x="233077" y="4369"/>
                              <a:pt x="236434" y="3698"/>
                            </a:cubicBezTo>
                            <a:cubicBezTo>
                              <a:pt x="254923" y="0"/>
                              <a:pt x="262775" y="8915"/>
                              <a:pt x="276314" y="17941"/>
                            </a:cubicBezTo>
                            <a:cubicBezTo>
                              <a:pt x="279163" y="19840"/>
                              <a:pt x="281612" y="22555"/>
                              <a:pt x="284860" y="23638"/>
                            </a:cubicBezTo>
                            <a:lnTo>
                              <a:pt x="293406" y="26487"/>
                            </a:lnTo>
                            <a:cubicBezTo>
                              <a:pt x="313025" y="19947"/>
                              <a:pt x="305925" y="21101"/>
                              <a:pt x="341832" y="26487"/>
                            </a:cubicBezTo>
                            <a:cubicBezTo>
                              <a:pt x="347771" y="27378"/>
                              <a:pt x="358924" y="32184"/>
                              <a:pt x="358924" y="32184"/>
                            </a:cubicBezTo>
                            <a:cubicBezTo>
                              <a:pt x="374192" y="55087"/>
                              <a:pt x="357501" y="26975"/>
                              <a:pt x="367469" y="83459"/>
                            </a:cubicBezTo>
                            <a:cubicBezTo>
                              <a:pt x="367936" y="86104"/>
                              <a:pt x="371489" y="87059"/>
                              <a:pt x="373167" y="89156"/>
                            </a:cubicBezTo>
                            <a:cubicBezTo>
                              <a:pt x="392163" y="112899"/>
                              <a:pt x="364616" y="83454"/>
                              <a:pt x="387410" y="103399"/>
                            </a:cubicBezTo>
                            <a:cubicBezTo>
                              <a:pt x="392463" y="107820"/>
                              <a:pt x="401653" y="117642"/>
                              <a:pt x="401653" y="117642"/>
                            </a:cubicBezTo>
                            <a:cubicBezTo>
                              <a:pt x="424442" y="116692"/>
                              <a:pt x="447521" y="118543"/>
                              <a:pt x="470019" y="114793"/>
                            </a:cubicBezTo>
                            <a:cubicBezTo>
                              <a:pt x="476773" y="113667"/>
                              <a:pt x="481414" y="107197"/>
                              <a:pt x="487111" y="103399"/>
                            </a:cubicBezTo>
                            <a:cubicBezTo>
                              <a:pt x="489959" y="101500"/>
                              <a:pt x="493235" y="100123"/>
                              <a:pt x="495656" y="97702"/>
                            </a:cubicBezTo>
                            <a:cubicBezTo>
                              <a:pt x="502664" y="90694"/>
                              <a:pt x="508410" y="86438"/>
                              <a:pt x="512748" y="77762"/>
                            </a:cubicBezTo>
                            <a:cubicBezTo>
                              <a:pt x="524545" y="54170"/>
                              <a:pt x="504964" y="85166"/>
                              <a:pt x="521294" y="60670"/>
                            </a:cubicBezTo>
                            <a:cubicBezTo>
                              <a:pt x="522243" y="57821"/>
                              <a:pt x="522597" y="54699"/>
                              <a:pt x="524142" y="52124"/>
                            </a:cubicBezTo>
                            <a:cubicBezTo>
                              <a:pt x="526847" y="47616"/>
                              <a:pt x="534506" y="43316"/>
                              <a:pt x="538385" y="40730"/>
                            </a:cubicBezTo>
                            <a:cubicBezTo>
                              <a:pt x="540284" y="42629"/>
                              <a:pt x="542701" y="44124"/>
                              <a:pt x="544083" y="46427"/>
                            </a:cubicBezTo>
                            <a:cubicBezTo>
                              <a:pt x="545832" y="49342"/>
                              <a:pt x="549249" y="64244"/>
                              <a:pt x="549780" y="66367"/>
                            </a:cubicBezTo>
                            <a:cubicBezTo>
                              <a:pt x="550729" y="110046"/>
                              <a:pt x="550846" y="153750"/>
                              <a:pt x="552628" y="197403"/>
                            </a:cubicBezTo>
                            <a:cubicBezTo>
                              <a:pt x="552750" y="200403"/>
                              <a:pt x="554826" y="203018"/>
                              <a:pt x="555477" y="205949"/>
                            </a:cubicBezTo>
                            <a:cubicBezTo>
                              <a:pt x="556730" y="211587"/>
                              <a:pt x="557073" y="217402"/>
                              <a:pt x="558326" y="223040"/>
                            </a:cubicBezTo>
                            <a:cubicBezTo>
                              <a:pt x="558977" y="225971"/>
                              <a:pt x="560384" y="228689"/>
                              <a:pt x="561174" y="231586"/>
                            </a:cubicBezTo>
                            <a:cubicBezTo>
                              <a:pt x="570806" y="266908"/>
                              <a:pt x="563165" y="243258"/>
                              <a:pt x="569720" y="262921"/>
                            </a:cubicBezTo>
                            <a:cubicBezTo>
                              <a:pt x="568770" y="268618"/>
                              <a:pt x="568697" y="274533"/>
                              <a:pt x="566871" y="280012"/>
                            </a:cubicBezTo>
                            <a:cubicBezTo>
                              <a:pt x="563029" y="291537"/>
                              <a:pt x="561334" y="287054"/>
                              <a:pt x="552628" y="291407"/>
                            </a:cubicBezTo>
                            <a:cubicBezTo>
                              <a:pt x="530548" y="302448"/>
                              <a:pt x="557011" y="292796"/>
                              <a:pt x="535537" y="299952"/>
                            </a:cubicBezTo>
                            <a:cubicBezTo>
                              <a:pt x="521721" y="313768"/>
                              <a:pt x="528611" y="308367"/>
                              <a:pt x="515597" y="317044"/>
                            </a:cubicBezTo>
                            <a:cubicBezTo>
                              <a:pt x="508816" y="337384"/>
                              <a:pt x="513230" y="329139"/>
                              <a:pt x="504202" y="342681"/>
                            </a:cubicBezTo>
                            <a:cubicBezTo>
                              <a:pt x="503343" y="351272"/>
                              <a:pt x="505812" y="371588"/>
                              <a:pt x="495656" y="379713"/>
                            </a:cubicBezTo>
                            <a:cubicBezTo>
                              <a:pt x="493312" y="381589"/>
                              <a:pt x="489959" y="381612"/>
                              <a:pt x="487111" y="382562"/>
                            </a:cubicBezTo>
                            <a:cubicBezTo>
                              <a:pt x="477166" y="392505"/>
                              <a:pt x="483961" y="387410"/>
                              <a:pt x="464322" y="393956"/>
                            </a:cubicBezTo>
                            <a:lnTo>
                              <a:pt x="464322" y="393956"/>
                            </a:lnTo>
                            <a:cubicBezTo>
                              <a:pt x="450778" y="402985"/>
                              <a:pt x="459026" y="398569"/>
                              <a:pt x="438684" y="405350"/>
                            </a:cubicBezTo>
                            <a:lnTo>
                              <a:pt x="430139" y="408199"/>
                            </a:lnTo>
                            <a:lnTo>
                              <a:pt x="421593" y="411048"/>
                            </a:lnTo>
                            <a:cubicBezTo>
                              <a:pt x="407995" y="424644"/>
                              <a:pt x="410407" y="417785"/>
                              <a:pt x="415896" y="445231"/>
                            </a:cubicBezTo>
                            <a:cubicBezTo>
                              <a:pt x="417074" y="451120"/>
                              <a:pt x="421593" y="462322"/>
                              <a:pt x="421593" y="462322"/>
                            </a:cubicBezTo>
                            <a:cubicBezTo>
                              <a:pt x="420643" y="468969"/>
                              <a:pt x="421747" y="476257"/>
                              <a:pt x="418744" y="482263"/>
                            </a:cubicBezTo>
                            <a:cubicBezTo>
                              <a:pt x="417401" y="484949"/>
                              <a:pt x="413085" y="484286"/>
                              <a:pt x="410198" y="485111"/>
                            </a:cubicBezTo>
                            <a:cubicBezTo>
                              <a:pt x="406434" y="486186"/>
                              <a:pt x="402602" y="487010"/>
                              <a:pt x="398804" y="487960"/>
                            </a:cubicBezTo>
                            <a:cubicBezTo>
                              <a:pt x="392157" y="487010"/>
                              <a:pt x="384235" y="489140"/>
                              <a:pt x="378864" y="485111"/>
                            </a:cubicBezTo>
                            <a:cubicBezTo>
                              <a:pt x="374991" y="482206"/>
                              <a:pt x="378417" y="475072"/>
                              <a:pt x="376015" y="470868"/>
                            </a:cubicBezTo>
                            <a:cubicBezTo>
                              <a:pt x="374316" y="467896"/>
                              <a:pt x="370099" y="467363"/>
                              <a:pt x="367469" y="465171"/>
                            </a:cubicBezTo>
                            <a:cubicBezTo>
                              <a:pt x="353244" y="453316"/>
                              <a:pt x="365397" y="458782"/>
                              <a:pt x="350378" y="453777"/>
                            </a:cubicBezTo>
                            <a:cubicBezTo>
                              <a:pt x="336860" y="440259"/>
                              <a:pt x="340681" y="447478"/>
                              <a:pt x="336135" y="433836"/>
                            </a:cubicBezTo>
                            <a:cubicBezTo>
                              <a:pt x="325008" y="444965"/>
                              <a:pt x="336683" y="434987"/>
                              <a:pt x="321892" y="442382"/>
                            </a:cubicBezTo>
                            <a:cubicBezTo>
                              <a:pt x="318830" y="443913"/>
                              <a:pt x="316408" y="446548"/>
                              <a:pt x="313346" y="448079"/>
                            </a:cubicBezTo>
                            <a:cubicBezTo>
                              <a:pt x="310660" y="449422"/>
                              <a:pt x="307486" y="449585"/>
                              <a:pt x="304800" y="450928"/>
                            </a:cubicBezTo>
                            <a:cubicBezTo>
                              <a:pt x="285128" y="460764"/>
                              <a:pt x="308573" y="453545"/>
                              <a:pt x="284860" y="459474"/>
                            </a:cubicBezTo>
                            <a:cubicBezTo>
                              <a:pt x="280302" y="462513"/>
                              <a:pt x="271377" y="466880"/>
                              <a:pt x="270617" y="473717"/>
                            </a:cubicBezTo>
                            <a:cubicBezTo>
                              <a:pt x="269979" y="479457"/>
                              <a:pt x="272213" y="485170"/>
                              <a:pt x="273466" y="490808"/>
                            </a:cubicBezTo>
                            <a:cubicBezTo>
                              <a:pt x="275086" y="498099"/>
                              <a:pt x="277283" y="501990"/>
                              <a:pt x="282011" y="507900"/>
                            </a:cubicBezTo>
                            <a:cubicBezTo>
                              <a:pt x="283689" y="509997"/>
                              <a:pt x="285810" y="511698"/>
                              <a:pt x="287709" y="513597"/>
                            </a:cubicBezTo>
                            <a:cubicBezTo>
                              <a:pt x="286759" y="522143"/>
                              <a:pt x="286946" y="530893"/>
                              <a:pt x="284860" y="539235"/>
                            </a:cubicBezTo>
                            <a:cubicBezTo>
                              <a:pt x="283998" y="542683"/>
                              <a:pt x="276621" y="551112"/>
                              <a:pt x="273466" y="553478"/>
                            </a:cubicBezTo>
                            <a:cubicBezTo>
                              <a:pt x="255797" y="566730"/>
                              <a:pt x="258994" y="563998"/>
                              <a:pt x="239283" y="570569"/>
                            </a:cubicBezTo>
                            <a:cubicBezTo>
                              <a:pt x="236434" y="571519"/>
                              <a:pt x="233740" y="573418"/>
                              <a:pt x="230737" y="573418"/>
                            </a:cubicBezTo>
                            <a:lnTo>
                              <a:pt x="62669" y="573418"/>
                            </a:lnTo>
                            <a:lnTo>
                              <a:pt x="34183" y="513597"/>
                            </a:lnTo>
                            <a:cubicBezTo>
                              <a:pt x="35133" y="497455"/>
                              <a:pt x="37032" y="481341"/>
                              <a:pt x="37032" y="465171"/>
                            </a:cubicBezTo>
                            <a:cubicBezTo>
                              <a:pt x="37032" y="459822"/>
                              <a:pt x="30719" y="437186"/>
                              <a:pt x="28486" y="433836"/>
                            </a:cubicBezTo>
                            <a:cubicBezTo>
                              <a:pt x="21123" y="422793"/>
                              <a:pt x="23872" y="428539"/>
                              <a:pt x="19940" y="416745"/>
                            </a:cubicBezTo>
                            <a:cubicBezTo>
                              <a:pt x="20890" y="411048"/>
                              <a:pt x="21388" y="405256"/>
                              <a:pt x="22789" y="399653"/>
                            </a:cubicBezTo>
                            <a:cubicBezTo>
                              <a:pt x="24246" y="393827"/>
                              <a:pt x="28486" y="382562"/>
                              <a:pt x="28486" y="382562"/>
                            </a:cubicBezTo>
                            <a:cubicBezTo>
                              <a:pt x="19940" y="381612"/>
                              <a:pt x="10832" y="382906"/>
                              <a:pt x="2849" y="379713"/>
                            </a:cubicBezTo>
                            <a:cubicBezTo>
                              <a:pt x="61" y="378598"/>
                              <a:pt x="0" y="374170"/>
                              <a:pt x="0" y="371167"/>
                            </a:cubicBezTo>
                            <a:cubicBezTo>
                              <a:pt x="0" y="349307"/>
                              <a:pt x="1172" y="327445"/>
                              <a:pt x="2849" y="305650"/>
                            </a:cubicBezTo>
                            <a:cubicBezTo>
                              <a:pt x="3079" y="302656"/>
                              <a:pt x="4152" y="299679"/>
                              <a:pt x="5697" y="297104"/>
                            </a:cubicBezTo>
                            <a:cubicBezTo>
                              <a:pt x="7079" y="294801"/>
                              <a:pt x="9717" y="293504"/>
                              <a:pt x="11395" y="291407"/>
                            </a:cubicBezTo>
                            <a:cubicBezTo>
                              <a:pt x="13534" y="288734"/>
                              <a:pt x="15193" y="285710"/>
                              <a:pt x="17092" y="282861"/>
                            </a:cubicBezTo>
                            <a:cubicBezTo>
                              <a:pt x="18041" y="280012"/>
                              <a:pt x="18395" y="276890"/>
                              <a:pt x="19940" y="274315"/>
                            </a:cubicBezTo>
                            <a:cubicBezTo>
                              <a:pt x="21322" y="272012"/>
                              <a:pt x="24437" y="271020"/>
                              <a:pt x="25638" y="268618"/>
                            </a:cubicBezTo>
                            <a:cubicBezTo>
                              <a:pt x="28324" y="263247"/>
                              <a:pt x="29436" y="257223"/>
                              <a:pt x="31335" y="251526"/>
                            </a:cubicBezTo>
                            <a:lnTo>
                              <a:pt x="37032" y="234435"/>
                            </a:lnTo>
                            <a:cubicBezTo>
                              <a:pt x="37982" y="231586"/>
                              <a:pt x="38215" y="228388"/>
                              <a:pt x="39881" y="225889"/>
                            </a:cubicBezTo>
                            <a:cubicBezTo>
                              <a:pt x="43679" y="220192"/>
                              <a:pt x="45578" y="212595"/>
                              <a:pt x="51275" y="208797"/>
                            </a:cubicBezTo>
                            <a:lnTo>
                              <a:pt x="68367" y="197403"/>
                            </a:lnTo>
                            <a:cubicBezTo>
                              <a:pt x="74712" y="193173"/>
                              <a:pt x="77971" y="191807"/>
                              <a:pt x="82610" y="186008"/>
                            </a:cubicBezTo>
                            <a:cubicBezTo>
                              <a:pt x="84749" y="183335"/>
                              <a:pt x="86408" y="180311"/>
                              <a:pt x="88307" y="177463"/>
                            </a:cubicBezTo>
                            <a:cubicBezTo>
                              <a:pt x="90206" y="166068"/>
                              <a:pt x="90350" y="154238"/>
                              <a:pt x="94004" y="143279"/>
                            </a:cubicBezTo>
                            <a:cubicBezTo>
                              <a:pt x="94954" y="140431"/>
                              <a:pt x="94410" y="136479"/>
                              <a:pt x="96853" y="134734"/>
                            </a:cubicBezTo>
                            <a:cubicBezTo>
                              <a:pt x="101740" y="131243"/>
                              <a:pt x="113944" y="129036"/>
                              <a:pt x="113944" y="129036"/>
                            </a:cubicBezTo>
                            <a:cubicBezTo>
                              <a:pt x="110160" y="106325"/>
                              <a:pt x="126763" y="129986"/>
                              <a:pt x="128187" y="126188"/>
                            </a:cubicBezTo>
                            <a:close/>
                          </a:path>
                        </a:pathLst>
                      </a:custGeom>
                      <a:grpFill/>
                      <a:ln w="9525" cap="flat">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grpSp>
                    <p:nvGrpSpPr>
                      <p:cNvPr id="15" name="Group 61"/>
                      <p:cNvGrpSpPr>
                        <a:grpSpLocks/>
                      </p:cNvGrpSpPr>
                      <p:nvPr/>
                    </p:nvGrpSpPr>
                    <p:grpSpPr bwMode="auto">
                      <a:xfrm>
                        <a:off x="2593975" y="4822825"/>
                        <a:ext cx="1222375" cy="995362"/>
                        <a:chOff x="2842" y="3002"/>
                        <a:chExt cx="770" cy="627"/>
                      </a:xfrm>
                      <a:grpFill/>
                    </p:grpSpPr>
                    <p:sp>
                      <p:nvSpPr>
                        <p:cNvPr id="217" name="Freeform 58"/>
                        <p:cNvSpPr>
                          <a:spLocks/>
                        </p:cNvSpPr>
                        <p:nvPr/>
                      </p:nvSpPr>
                      <p:spPr bwMode="auto">
                        <a:xfrm>
                          <a:off x="2873" y="3002"/>
                          <a:ext cx="739" cy="500"/>
                        </a:xfrm>
                        <a:custGeom>
                          <a:avLst/>
                          <a:gdLst>
                            <a:gd name="T0" fmla="*/ 633 w 739"/>
                            <a:gd name="T1" fmla="*/ 331 h 500"/>
                            <a:gd name="T2" fmla="*/ 718 w 739"/>
                            <a:gd name="T3" fmla="*/ 279 h 500"/>
                            <a:gd name="T4" fmla="*/ 707 w 739"/>
                            <a:gd name="T5" fmla="*/ 194 h 500"/>
                            <a:gd name="T6" fmla="*/ 723 w 739"/>
                            <a:gd name="T7" fmla="*/ 122 h 500"/>
                            <a:gd name="T8" fmla="*/ 655 w 739"/>
                            <a:gd name="T9" fmla="*/ 114 h 500"/>
                            <a:gd name="T10" fmla="*/ 623 w 739"/>
                            <a:gd name="T11" fmla="*/ 142 h 500"/>
                            <a:gd name="T12" fmla="*/ 527 w 739"/>
                            <a:gd name="T13" fmla="*/ 170 h 500"/>
                            <a:gd name="T14" fmla="*/ 475 w 739"/>
                            <a:gd name="T15" fmla="*/ 205 h 500"/>
                            <a:gd name="T16" fmla="*/ 505 w 739"/>
                            <a:gd name="T17" fmla="*/ 166 h 500"/>
                            <a:gd name="T18" fmla="*/ 523 w 739"/>
                            <a:gd name="T19" fmla="*/ 110 h 500"/>
                            <a:gd name="T20" fmla="*/ 505 w 739"/>
                            <a:gd name="T21" fmla="*/ 52 h 500"/>
                            <a:gd name="T22" fmla="*/ 471 w 739"/>
                            <a:gd name="T23" fmla="*/ 26 h 500"/>
                            <a:gd name="T24" fmla="*/ 426 w 739"/>
                            <a:gd name="T25" fmla="*/ 6 h 500"/>
                            <a:gd name="T26" fmla="*/ 403 w 739"/>
                            <a:gd name="T27" fmla="*/ 25 h 500"/>
                            <a:gd name="T28" fmla="*/ 348 w 739"/>
                            <a:gd name="T29" fmla="*/ 58 h 500"/>
                            <a:gd name="T30" fmla="*/ 283 w 739"/>
                            <a:gd name="T31" fmla="*/ 150 h 500"/>
                            <a:gd name="T32" fmla="*/ 171 w 739"/>
                            <a:gd name="T33" fmla="*/ 166 h 500"/>
                            <a:gd name="T34" fmla="*/ 70 w 739"/>
                            <a:gd name="T35" fmla="*/ 240 h 500"/>
                            <a:gd name="T36" fmla="*/ 47 w 739"/>
                            <a:gd name="T37" fmla="*/ 334 h 500"/>
                            <a:gd name="T38" fmla="*/ 3 w 739"/>
                            <a:gd name="T39" fmla="*/ 424 h 500"/>
                            <a:gd name="T40" fmla="*/ 22 w 739"/>
                            <a:gd name="T41" fmla="*/ 484 h 500"/>
                            <a:gd name="T42" fmla="*/ 75 w 739"/>
                            <a:gd name="T43" fmla="*/ 494 h 500"/>
                            <a:gd name="T44" fmla="*/ 103 w 739"/>
                            <a:gd name="T45" fmla="*/ 398 h 500"/>
                            <a:gd name="T46" fmla="*/ 133 w 739"/>
                            <a:gd name="T47" fmla="*/ 342 h 500"/>
                            <a:gd name="T48" fmla="*/ 210 w 739"/>
                            <a:gd name="T49" fmla="*/ 259 h 500"/>
                            <a:gd name="T50" fmla="*/ 239 w 739"/>
                            <a:gd name="T51" fmla="*/ 386 h 500"/>
                            <a:gd name="T52" fmla="*/ 275 w 739"/>
                            <a:gd name="T53" fmla="*/ 378 h 500"/>
                            <a:gd name="T54" fmla="*/ 262 w 739"/>
                            <a:gd name="T55" fmla="*/ 348 h 500"/>
                            <a:gd name="T56" fmla="*/ 289 w 739"/>
                            <a:gd name="T57" fmla="*/ 330 h 500"/>
                            <a:gd name="T58" fmla="*/ 322 w 739"/>
                            <a:gd name="T59" fmla="*/ 280 h 500"/>
                            <a:gd name="T60" fmla="*/ 334 w 739"/>
                            <a:gd name="T61" fmla="*/ 324 h 500"/>
                            <a:gd name="T62" fmla="*/ 395 w 739"/>
                            <a:gd name="T63" fmla="*/ 362 h 500"/>
                            <a:gd name="T64" fmla="*/ 400 w 739"/>
                            <a:gd name="T65" fmla="*/ 319 h 500"/>
                            <a:gd name="T66" fmla="*/ 417 w 739"/>
                            <a:gd name="T67" fmla="*/ 252 h 500"/>
                            <a:gd name="T68" fmla="*/ 483 w 739"/>
                            <a:gd name="T69" fmla="*/ 250 h 500"/>
                            <a:gd name="T70" fmla="*/ 535 w 739"/>
                            <a:gd name="T71" fmla="*/ 278 h 500"/>
                            <a:gd name="T72" fmla="*/ 595 w 739"/>
                            <a:gd name="T73" fmla="*/ 302 h 500"/>
                            <a:gd name="T74" fmla="*/ 604 w 739"/>
                            <a:gd name="T75" fmla="*/ 316 h 5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9"/>
                            <a:gd name="T115" fmla="*/ 0 h 500"/>
                            <a:gd name="T116" fmla="*/ 739 w 739"/>
                            <a:gd name="T117" fmla="*/ 500 h 5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9" h="500">
                              <a:moveTo>
                                <a:pt x="613" y="349"/>
                              </a:moveTo>
                              <a:lnTo>
                                <a:pt x="633" y="331"/>
                              </a:lnTo>
                              <a:lnTo>
                                <a:pt x="670" y="300"/>
                              </a:lnTo>
                              <a:lnTo>
                                <a:pt x="718" y="279"/>
                              </a:lnTo>
                              <a:lnTo>
                                <a:pt x="739" y="242"/>
                              </a:lnTo>
                              <a:lnTo>
                                <a:pt x="707" y="194"/>
                              </a:lnTo>
                              <a:lnTo>
                                <a:pt x="715" y="146"/>
                              </a:lnTo>
                              <a:lnTo>
                                <a:pt x="723" y="122"/>
                              </a:lnTo>
                              <a:lnTo>
                                <a:pt x="695" y="106"/>
                              </a:lnTo>
                              <a:lnTo>
                                <a:pt x="655" y="114"/>
                              </a:lnTo>
                              <a:lnTo>
                                <a:pt x="647" y="138"/>
                              </a:lnTo>
                              <a:lnTo>
                                <a:pt x="623" y="142"/>
                              </a:lnTo>
                              <a:lnTo>
                                <a:pt x="567" y="146"/>
                              </a:lnTo>
                              <a:lnTo>
                                <a:pt x="527" y="170"/>
                              </a:lnTo>
                              <a:lnTo>
                                <a:pt x="495" y="206"/>
                              </a:lnTo>
                              <a:lnTo>
                                <a:pt x="475" y="205"/>
                              </a:lnTo>
                              <a:lnTo>
                                <a:pt x="486" y="181"/>
                              </a:lnTo>
                              <a:lnTo>
                                <a:pt x="505" y="166"/>
                              </a:lnTo>
                              <a:lnTo>
                                <a:pt x="535" y="138"/>
                              </a:lnTo>
                              <a:cubicBezTo>
                                <a:pt x="531" y="129"/>
                                <a:pt x="523" y="120"/>
                                <a:pt x="523" y="110"/>
                              </a:cubicBezTo>
                              <a:cubicBezTo>
                                <a:pt x="523" y="106"/>
                                <a:pt x="525" y="92"/>
                                <a:pt x="526" y="88"/>
                              </a:cubicBezTo>
                              <a:cubicBezTo>
                                <a:pt x="531" y="64"/>
                                <a:pt x="525" y="59"/>
                                <a:pt x="505" y="52"/>
                              </a:cubicBezTo>
                              <a:cubicBezTo>
                                <a:pt x="500" y="44"/>
                                <a:pt x="500" y="42"/>
                                <a:pt x="495" y="34"/>
                              </a:cubicBezTo>
                              <a:cubicBezTo>
                                <a:pt x="490" y="27"/>
                                <a:pt x="471" y="26"/>
                                <a:pt x="471" y="26"/>
                              </a:cubicBezTo>
                              <a:cubicBezTo>
                                <a:pt x="462" y="22"/>
                                <a:pt x="447" y="26"/>
                                <a:pt x="438" y="22"/>
                              </a:cubicBezTo>
                              <a:cubicBezTo>
                                <a:pt x="431" y="19"/>
                                <a:pt x="431" y="9"/>
                                <a:pt x="426" y="6"/>
                              </a:cubicBezTo>
                              <a:cubicBezTo>
                                <a:pt x="421" y="3"/>
                                <a:pt x="412" y="0"/>
                                <a:pt x="408" y="3"/>
                              </a:cubicBezTo>
                              <a:cubicBezTo>
                                <a:pt x="404" y="6"/>
                                <a:pt x="408" y="17"/>
                                <a:pt x="403" y="25"/>
                              </a:cubicBezTo>
                              <a:cubicBezTo>
                                <a:pt x="394" y="27"/>
                                <a:pt x="387" y="49"/>
                                <a:pt x="379" y="54"/>
                              </a:cubicBezTo>
                              <a:cubicBezTo>
                                <a:pt x="372" y="60"/>
                                <a:pt x="362" y="55"/>
                                <a:pt x="348" y="58"/>
                              </a:cubicBezTo>
                              <a:cubicBezTo>
                                <a:pt x="334" y="61"/>
                                <a:pt x="306" y="55"/>
                                <a:pt x="295" y="70"/>
                              </a:cubicBezTo>
                              <a:cubicBezTo>
                                <a:pt x="271" y="107"/>
                                <a:pt x="305" y="50"/>
                                <a:pt x="283" y="150"/>
                              </a:cubicBezTo>
                              <a:cubicBezTo>
                                <a:pt x="282" y="154"/>
                                <a:pt x="275" y="152"/>
                                <a:pt x="271" y="154"/>
                              </a:cubicBezTo>
                              <a:cubicBezTo>
                                <a:pt x="241" y="169"/>
                                <a:pt x="171" y="166"/>
                                <a:pt x="171" y="166"/>
                              </a:cubicBezTo>
                              <a:cubicBezTo>
                                <a:pt x="141" y="181"/>
                                <a:pt x="129" y="188"/>
                                <a:pt x="99" y="194"/>
                              </a:cubicBezTo>
                              <a:cubicBezTo>
                                <a:pt x="84" y="206"/>
                                <a:pt x="75" y="230"/>
                                <a:pt x="70" y="240"/>
                              </a:cubicBezTo>
                              <a:cubicBezTo>
                                <a:pt x="64" y="251"/>
                                <a:pt x="67" y="243"/>
                                <a:pt x="63" y="259"/>
                              </a:cubicBezTo>
                              <a:cubicBezTo>
                                <a:pt x="54" y="287"/>
                                <a:pt x="78" y="324"/>
                                <a:pt x="47" y="334"/>
                              </a:cubicBezTo>
                              <a:cubicBezTo>
                                <a:pt x="38" y="362"/>
                                <a:pt x="39" y="381"/>
                                <a:pt x="18" y="402"/>
                              </a:cubicBezTo>
                              <a:cubicBezTo>
                                <a:pt x="12" y="418"/>
                                <a:pt x="5" y="415"/>
                                <a:pt x="3" y="424"/>
                              </a:cubicBezTo>
                              <a:cubicBezTo>
                                <a:pt x="1" y="433"/>
                                <a:pt x="0" y="444"/>
                                <a:pt x="3" y="454"/>
                              </a:cubicBezTo>
                              <a:cubicBezTo>
                                <a:pt x="2" y="468"/>
                                <a:pt x="15" y="477"/>
                                <a:pt x="22" y="484"/>
                              </a:cubicBezTo>
                              <a:cubicBezTo>
                                <a:pt x="29" y="491"/>
                                <a:pt x="38" y="496"/>
                                <a:pt x="47" y="498"/>
                              </a:cubicBezTo>
                              <a:cubicBezTo>
                                <a:pt x="56" y="497"/>
                                <a:pt x="67" y="500"/>
                                <a:pt x="75" y="494"/>
                              </a:cubicBezTo>
                              <a:cubicBezTo>
                                <a:pt x="85" y="487"/>
                                <a:pt x="74" y="468"/>
                                <a:pt x="95" y="454"/>
                              </a:cubicBezTo>
                              <a:cubicBezTo>
                                <a:pt x="95" y="449"/>
                                <a:pt x="95" y="412"/>
                                <a:pt x="103" y="398"/>
                              </a:cubicBezTo>
                              <a:cubicBezTo>
                                <a:pt x="108" y="390"/>
                                <a:pt x="119" y="374"/>
                                <a:pt x="119" y="374"/>
                              </a:cubicBezTo>
                              <a:cubicBezTo>
                                <a:pt x="128" y="363"/>
                                <a:pt x="125" y="353"/>
                                <a:pt x="133" y="342"/>
                              </a:cubicBezTo>
                              <a:cubicBezTo>
                                <a:pt x="155" y="312"/>
                                <a:pt x="133" y="289"/>
                                <a:pt x="179" y="274"/>
                              </a:cubicBezTo>
                              <a:cubicBezTo>
                                <a:pt x="189" y="262"/>
                                <a:pt x="201" y="258"/>
                                <a:pt x="210" y="259"/>
                              </a:cubicBezTo>
                              <a:cubicBezTo>
                                <a:pt x="221" y="258"/>
                                <a:pt x="239" y="249"/>
                                <a:pt x="244" y="270"/>
                              </a:cubicBezTo>
                              <a:cubicBezTo>
                                <a:pt x="262" y="301"/>
                                <a:pt x="230" y="351"/>
                                <a:pt x="239" y="386"/>
                              </a:cubicBezTo>
                              <a:cubicBezTo>
                                <a:pt x="241" y="404"/>
                                <a:pt x="252" y="395"/>
                                <a:pt x="258" y="394"/>
                              </a:cubicBezTo>
                              <a:cubicBezTo>
                                <a:pt x="264" y="393"/>
                                <a:pt x="272" y="384"/>
                                <a:pt x="275" y="378"/>
                              </a:cubicBezTo>
                              <a:cubicBezTo>
                                <a:pt x="276" y="374"/>
                                <a:pt x="278" y="361"/>
                                <a:pt x="276" y="355"/>
                              </a:cubicBezTo>
                              <a:cubicBezTo>
                                <a:pt x="274" y="350"/>
                                <a:pt x="263" y="353"/>
                                <a:pt x="262" y="348"/>
                              </a:cubicBezTo>
                              <a:cubicBezTo>
                                <a:pt x="261" y="343"/>
                                <a:pt x="266" y="325"/>
                                <a:pt x="270" y="322"/>
                              </a:cubicBezTo>
                              <a:cubicBezTo>
                                <a:pt x="274" y="319"/>
                                <a:pt x="282" y="333"/>
                                <a:pt x="289" y="330"/>
                              </a:cubicBezTo>
                              <a:cubicBezTo>
                                <a:pt x="296" y="327"/>
                                <a:pt x="306" y="310"/>
                                <a:pt x="311" y="302"/>
                              </a:cubicBezTo>
                              <a:cubicBezTo>
                                <a:pt x="319" y="289"/>
                                <a:pt x="316" y="279"/>
                                <a:pt x="322" y="280"/>
                              </a:cubicBezTo>
                              <a:cubicBezTo>
                                <a:pt x="327" y="280"/>
                                <a:pt x="337" y="297"/>
                                <a:pt x="339" y="304"/>
                              </a:cubicBezTo>
                              <a:cubicBezTo>
                                <a:pt x="346" y="310"/>
                                <a:pt x="330" y="316"/>
                                <a:pt x="334" y="324"/>
                              </a:cubicBezTo>
                              <a:cubicBezTo>
                                <a:pt x="336" y="328"/>
                                <a:pt x="372" y="329"/>
                                <a:pt x="376" y="330"/>
                              </a:cubicBezTo>
                              <a:cubicBezTo>
                                <a:pt x="385" y="344"/>
                                <a:pt x="379" y="357"/>
                                <a:pt x="395" y="362"/>
                              </a:cubicBezTo>
                              <a:cubicBezTo>
                                <a:pt x="402" y="361"/>
                                <a:pt x="413" y="365"/>
                                <a:pt x="415" y="358"/>
                              </a:cubicBezTo>
                              <a:cubicBezTo>
                                <a:pt x="418" y="351"/>
                                <a:pt x="399" y="336"/>
                                <a:pt x="400" y="319"/>
                              </a:cubicBezTo>
                              <a:cubicBezTo>
                                <a:pt x="401" y="307"/>
                                <a:pt x="415" y="297"/>
                                <a:pt x="418" y="286"/>
                              </a:cubicBezTo>
                              <a:cubicBezTo>
                                <a:pt x="421" y="275"/>
                                <a:pt x="412" y="260"/>
                                <a:pt x="417" y="252"/>
                              </a:cubicBezTo>
                              <a:cubicBezTo>
                                <a:pt x="426" y="251"/>
                                <a:pt x="439" y="242"/>
                                <a:pt x="448" y="241"/>
                              </a:cubicBezTo>
                              <a:cubicBezTo>
                                <a:pt x="460" y="237"/>
                                <a:pt x="469" y="242"/>
                                <a:pt x="483" y="250"/>
                              </a:cubicBezTo>
                              <a:cubicBezTo>
                                <a:pt x="491" y="254"/>
                                <a:pt x="487" y="271"/>
                                <a:pt x="495" y="274"/>
                              </a:cubicBezTo>
                              <a:cubicBezTo>
                                <a:pt x="508" y="279"/>
                                <a:pt x="522" y="277"/>
                                <a:pt x="535" y="278"/>
                              </a:cubicBezTo>
                              <a:cubicBezTo>
                                <a:pt x="572" y="287"/>
                                <a:pt x="534" y="274"/>
                                <a:pt x="559" y="294"/>
                              </a:cubicBezTo>
                              <a:cubicBezTo>
                                <a:pt x="564" y="298"/>
                                <a:pt x="595" y="302"/>
                                <a:pt x="595" y="302"/>
                              </a:cubicBezTo>
                              <a:cubicBezTo>
                                <a:pt x="600" y="318"/>
                                <a:pt x="611" y="329"/>
                                <a:pt x="611" y="346"/>
                              </a:cubicBezTo>
                              <a:lnTo>
                                <a:pt x="604" y="316"/>
                              </a:lnTo>
                            </a:path>
                          </a:pathLst>
                        </a:custGeom>
                        <a:grpFill/>
                        <a:ln w="19050" cap="flat">
                          <a:solidFill>
                            <a:srgbClr val="FF0000"/>
                          </a:solidFill>
                          <a:round/>
                          <a:headEnd/>
                          <a:tailEnd/>
                        </a:ln>
                      </p:spPr>
                      <p:txBody>
                        <a:bodyPr/>
                        <a:lstStyle/>
                        <a:p>
                          <a:pPr eaLnBrk="0" hangingPunct="0">
                            <a:defRPr/>
                          </a:pPr>
                          <a:endParaRPr lang="en-US">
                            <a:ea typeface="ＭＳ Ｐゴシック" panose="020B0600070205080204" pitchFamily="34" charset="-128"/>
                          </a:endParaRPr>
                        </a:p>
                      </p:txBody>
                    </p:sp>
                    <p:sp>
                      <p:nvSpPr>
                        <p:cNvPr id="218" name="Freeform 59"/>
                        <p:cNvSpPr>
                          <a:spLocks/>
                        </p:cNvSpPr>
                        <p:nvPr/>
                      </p:nvSpPr>
                      <p:spPr bwMode="auto">
                        <a:xfrm>
                          <a:off x="2842" y="3535"/>
                          <a:ext cx="148" cy="94"/>
                        </a:xfrm>
                        <a:custGeom>
                          <a:avLst/>
                          <a:gdLst>
                            <a:gd name="T0" fmla="*/ 58 w 148"/>
                            <a:gd name="T1" fmla="*/ 89 h 94"/>
                            <a:gd name="T2" fmla="*/ 31 w 148"/>
                            <a:gd name="T3" fmla="*/ 77 h 94"/>
                            <a:gd name="T4" fmla="*/ 26 w 148"/>
                            <a:gd name="T5" fmla="*/ 68 h 94"/>
                            <a:gd name="T6" fmla="*/ 23 w 148"/>
                            <a:gd name="T7" fmla="*/ 49 h 94"/>
                            <a:gd name="T8" fmla="*/ 2 w 148"/>
                            <a:gd name="T9" fmla="*/ 41 h 94"/>
                            <a:gd name="T10" fmla="*/ 19 w 148"/>
                            <a:gd name="T11" fmla="*/ 19 h 94"/>
                            <a:gd name="T12" fmla="*/ 37 w 148"/>
                            <a:gd name="T13" fmla="*/ 23 h 94"/>
                            <a:gd name="T14" fmla="*/ 47 w 148"/>
                            <a:gd name="T15" fmla="*/ 8 h 94"/>
                            <a:gd name="T16" fmla="*/ 61 w 148"/>
                            <a:gd name="T17" fmla="*/ 7 h 94"/>
                            <a:gd name="T18" fmla="*/ 77 w 148"/>
                            <a:gd name="T19" fmla="*/ 2 h 94"/>
                            <a:gd name="T20" fmla="*/ 98 w 148"/>
                            <a:gd name="T21" fmla="*/ 8 h 94"/>
                            <a:gd name="T22" fmla="*/ 109 w 148"/>
                            <a:gd name="T23" fmla="*/ 17 h 94"/>
                            <a:gd name="T24" fmla="*/ 136 w 148"/>
                            <a:gd name="T25" fmla="*/ 26 h 94"/>
                            <a:gd name="T26" fmla="*/ 137 w 148"/>
                            <a:gd name="T27" fmla="*/ 40 h 94"/>
                            <a:gd name="T28" fmla="*/ 124 w 148"/>
                            <a:gd name="T29" fmla="*/ 41 h 94"/>
                            <a:gd name="T30" fmla="*/ 116 w 148"/>
                            <a:gd name="T31" fmla="*/ 55 h 94"/>
                            <a:gd name="T32" fmla="*/ 104 w 148"/>
                            <a:gd name="T33" fmla="*/ 80 h 94"/>
                            <a:gd name="T34" fmla="*/ 73 w 148"/>
                            <a:gd name="T35" fmla="*/ 85 h 94"/>
                            <a:gd name="T36" fmla="*/ 61 w 148"/>
                            <a:gd name="T37" fmla="*/ 94 h 94"/>
                            <a:gd name="T38" fmla="*/ 38 w 148"/>
                            <a:gd name="T39" fmla="*/ 86 h 94"/>
                            <a:gd name="T40" fmla="*/ 32 w 148"/>
                            <a:gd name="T41" fmla="*/ 77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
                            <a:gd name="T64" fmla="*/ 0 h 94"/>
                            <a:gd name="T65" fmla="*/ 148 w 148"/>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 h="94">
                              <a:moveTo>
                                <a:pt x="58" y="89"/>
                              </a:moveTo>
                              <a:cubicBezTo>
                                <a:pt x="38" y="88"/>
                                <a:pt x="43" y="86"/>
                                <a:pt x="31" y="77"/>
                              </a:cubicBezTo>
                              <a:cubicBezTo>
                                <a:pt x="29" y="74"/>
                                <a:pt x="27" y="71"/>
                                <a:pt x="26" y="68"/>
                              </a:cubicBezTo>
                              <a:cubicBezTo>
                                <a:pt x="24" y="62"/>
                                <a:pt x="29" y="52"/>
                                <a:pt x="23" y="49"/>
                              </a:cubicBezTo>
                              <a:cubicBezTo>
                                <a:pt x="16" y="46"/>
                                <a:pt x="9" y="45"/>
                                <a:pt x="2" y="41"/>
                              </a:cubicBezTo>
                              <a:cubicBezTo>
                                <a:pt x="0" y="27"/>
                                <a:pt x="5" y="21"/>
                                <a:pt x="19" y="19"/>
                              </a:cubicBezTo>
                              <a:cubicBezTo>
                                <a:pt x="25" y="20"/>
                                <a:pt x="31" y="22"/>
                                <a:pt x="37" y="23"/>
                              </a:cubicBezTo>
                              <a:cubicBezTo>
                                <a:pt x="62" y="20"/>
                                <a:pt x="28" y="27"/>
                                <a:pt x="47" y="8"/>
                              </a:cubicBezTo>
                              <a:cubicBezTo>
                                <a:pt x="50" y="5"/>
                                <a:pt x="56" y="7"/>
                                <a:pt x="61" y="7"/>
                              </a:cubicBezTo>
                              <a:cubicBezTo>
                                <a:pt x="65" y="0"/>
                                <a:pt x="69" y="1"/>
                                <a:pt x="77" y="2"/>
                              </a:cubicBezTo>
                              <a:cubicBezTo>
                                <a:pt x="94" y="8"/>
                                <a:pt x="87" y="6"/>
                                <a:pt x="98" y="8"/>
                              </a:cubicBezTo>
                              <a:cubicBezTo>
                                <a:pt x="101" y="14"/>
                                <a:pt x="102" y="16"/>
                                <a:pt x="109" y="17"/>
                              </a:cubicBezTo>
                              <a:cubicBezTo>
                                <a:pt x="118" y="21"/>
                                <a:pt x="126" y="24"/>
                                <a:pt x="136" y="26"/>
                              </a:cubicBezTo>
                              <a:cubicBezTo>
                                <a:pt x="142" y="29"/>
                                <a:pt x="148" y="38"/>
                                <a:pt x="137" y="40"/>
                              </a:cubicBezTo>
                              <a:cubicBezTo>
                                <a:pt x="133" y="41"/>
                                <a:pt x="128" y="41"/>
                                <a:pt x="124" y="41"/>
                              </a:cubicBezTo>
                              <a:cubicBezTo>
                                <a:pt x="121" y="46"/>
                                <a:pt x="118" y="50"/>
                                <a:pt x="116" y="55"/>
                              </a:cubicBezTo>
                              <a:cubicBezTo>
                                <a:pt x="114" y="67"/>
                                <a:pt x="119" y="77"/>
                                <a:pt x="104" y="80"/>
                              </a:cubicBezTo>
                              <a:cubicBezTo>
                                <a:pt x="94" y="85"/>
                                <a:pt x="84" y="84"/>
                                <a:pt x="73" y="85"/>
                              </a:cubicBezTo>
                              <a:cubicBezTo>
                                <a:pt x="68" y="88"/>
                                <a:pt x="66" y="92"/>
                                <a:pt x="61" y="94"/>
                              </a:cubicBezTo>
                              <a:cubicBezTo>
                                <a:pt x="38" y="91"/>
                                <a:pt x="50" y="94"/>
                                <a:pt x="38" y="86"/>
                              </a:cubicBezTo>
                              <a:lnTo>
                                <a:pt x="32" y="77"/>
                              </a:lnTo>
                            </a:path>
                          </a:pathLst>
                        </a:custGeom>
                        <a:grpFill/>
                        <a:ln w="9525" cap="flat">
                          <a:solidFill>
                            <a:srgbClr val="FF0000"/>
                          </a:solidFill>
                          <a:round/>
                          <a:headEnd/>
                          <a:tailEnd/>
                        </a:ln>
                      </p:spPr>
                      <p:txBody>
                        <a:bodyPr/>
                        <a:lstStyle/>
                        <a:p>
                          <a:pPr eaLnBrk="0" hangingPunct="0">
                            <a:defRPr/>
                          </a:pPr>
                          <a:endParaRPr lang="en-US">
                            <a:ea typeface="ＭＳ Ｐゴシック" panose="020B0600070205080204" pitchFamily="34" charset="-128"/>
                          </a:endParaRPr>
                        </a:p>
                      </p:txBody>
                    </p:sp>
                  </p:grpSp>
                  <p:grpSp>
                    <p:nvGrpSpPr>
                      <p:cNvPr id="16" name="Group 69"/>
                      <p:cNvGrpSpPr>
                        <a:grpSpLocks/>
                      </p:cNvGrpSpPr>
                      <p:nvPr/>
                    </p:nvGrpSpPr>
                    <p:grpSpPr bwMode="auto">
                      <a:xfrm>
                        <a:off x="3651250" y="4067175"/>
                        <a:ext cx="935038" cy="1319212"/>
                        <a:chOff x="3508" y="2526"/>
                        <a:chExt cx="589" cy="831"/>
                      </a:xfrm>
                      <a:grpFill/>
                    </p:grpSpPr>
                    <p:sp>
                      <p:nvSpPr>
                        <p:cNvPr id="212" name="Freeform 64"/>
                        <p:cNvSpPr>
                          <a:spLocks/>
                        </p:cNvSpPr>
                        <p:nvPr/>
                      </p:nvSpPr>
                      <p:spPr bwMode="auto">
                        <a:xfrm>
                          <a:off x="3508" y="2712"/>
                          <a:ext cx="589" cy="645"/>
                        </a:xfrm>
                        <a:custGeom>
                          <a:avLst/>
                          <a:gdLst>
                            <a:gd name="T0" fmla="*/ 98 w 589"/>
                            <a:gd name="T1" fmla="*/ 570 h 645"/>
                            <a:gd name="T2" fmla="*/ 137 w 589"/>
                            <a:gd name="T3" fmla="*/ 585 h 645"/>
                            <a:gd name="T4" fmla="*/ 173 w 589"/>
                            <a:gd name="T5" fmla="*/ 639 h 645"/>
                            <a:gd name="T6" fmla="*/ 230 w 589"/>
                            <a:gd name="T7" fmla="*/ 630 h 645"/>
                            <a:gd name="T8" fmla="*/ 257 w 589"/>
                            <a:gd name="T9" fmla="*/ 603 h 645"/>
                            <a:gd name="T10" fmla="*/ 311 w 589"/>
                            <a:gd name="T11" fmla="*/ 504 h 645"/>
                            <a:gd name="T12" fmla="*/ 452 w 589"/>
                            <a:gd name="T13" fmla="*/ 468 h 645"/>
                            <a:gd name="T14" fmla="*/ 556 w 589"/>
                            <a:gd name="T15" fmla="*/ 488 h 645"/>
                            <a:gd name="T16" fmla="*/ 587 w 589"/>
                            <a:gd name="T17" fmla="*/ 476 h 645"/>
                            <a:gd name="T18" fmla="*/ 572 w 589"/>
                            <a:gd name="T19" fmla="*/ 438 h 645"/>
                            <a:gd name="T20" fmla="*/ 569 w 589"/>
                            <a:gd name="T21" fmla="*/ 402 h 645"/>
                            <a:gd name="T22" fmla="*/ 572 w 589"/>
                            <a:gd name="T23" fmla="*/ 357 h 645"/>
                            <a:gd name="T24" fmla="*/ 506 w 589"/>
                            <a:gd name="T25" fmla="*/ 335 h 645"/>
                            <a:gd name="T26" fmla="*/ 542 w 589"/>
                            <a:gd name="T27" fmla="*/ 288 h 645"/>
                            <a:gd name="T28" fmla="*/ 518 w 589"/>
                            <a:gd name="T29" fmla="*/ 213 h 645"/>
                            <a:gd name="T30" fmla="*/ 515 w 589"/>
                            <a:gd name="T31" fmla="*/ 135 h 645"/>
                            <a:gd name="T32" fmla="*/ 470 w 589"/>
                            <a:gd name="T33" fmla="*/ 135 h 645"/>
                            <a:gd name="T34" fmla="*/ 422 w 589"/>
                            <a:gd name="T35" fmla="*/ 75 h 645"/>
                            <a:gd name="T36" fmla="*/ 398 w 589"/>
                            <a:gd name="T37" fmla="*/ 54 h 645"/>
                            <a:gd name="T38" fmla="*/ 329 w 589"/>
                            <a:gd name="T39" fmla="*/ 0 h 645"/>
                            <a:gd name="T40" fmla="*/ 323 w 589"/>
                            <a:gd name="T41" fmla="*/ 75 h 645"/>
                            <a:gd name="T42" fmla="*/ 260 w 589"/>
                            <a:gd name="T43" fmla="*/ 213 h 645"/>
                            <a:gd name="T44" fmla="*/ 211 w 589"/>
                            <a:gd name="T45" fmla="*/ 248 h 645"/>
                            <a:gd name="T46" fmla="*/ 149 w 589"/>
                            <a:gd name="T47" fmla="*/ 219 h 645"/>
                            <a:gd name="T48" fmla="*/ 142 w 589"/>
                            <a:gd name="T49" fmla="*/ 269 h 645"/>
                            <a:gd name="T50" fmla="*/ 59 w 589"/>
                            <a:gd name="T51" fmla="*/ 321 h 645"/>
                            <a:gd name="T52" fmla="*/ 5 w 589"/>
                            <a:gd name="T53" fmla="*/ 377 h 645"/>
                            <a:gd name="T54" fmla="*/ 20 w 589"/>
                            <a:gd name="T55" fmla="*/ 399 h 645"/>
                            <a:gd name="T56" fmla="*/ 77 w 589"/>
                            <a:gd name="T57" fmla="*/ 402 h 645"/>
                            <a:gd name="T58" fmla="*/ 80 w 589"/>
                            <a:gd name="T59" fmla="*/ 468 h 645"/>
                            <a:gd name="T60" fmla="*/ 107 w 589"/>
                            <a:gd name="T61" fmla="*/ 540 h 645"/>
                            <a:gd name="T62" fmla="*/ 95 w 589"/>
                            <a:gd name="T63" fmla="*/ 570 h 645"/>
                            <a:gd name="T64" fmla="*/ 89 w 589"/>
                            <a:gd name="T65" fmla="*/ 573 h 6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9"/>
                            <a:gd name="T100" fmla="*/ 0 h 645"/>
                            <a:gd name="T101" fmla="*/ 589 w 589"/>
                            <a:gd name="T102" fmla="*/ 645 h 6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9" h="645">
                              <a:moveTo>
                                <a:pt x="89" y="573"/>
                              </a:moveTo>
                              <a:cubicBezTo>
                                <a:pt x="92" y="572"/>
                                <a:pt x="95" y="569"/>
                                <a:pt x="98" y="570"/>
                              </a:cubicBezTo>
                              <a:cubicBezTo>
                                <a:pt x="101" y="571"/>
                                <a:pt x="101" y="577"/>
                                <a:pt x="104" y="579"/>
                              </a:cubicBezTo>
                              <a:cubicBezTo>
                                <a:pt x="113" y="586"/>
                                <a:pt x="126" y="584"/>
                                <a:pt x="137" y="585"/>
                              </a:cubicBezTo>
                              <a:cubicBezTo>
                                <a:pt x="143" y="589"/>
                                <a:pt x="138" y="598"/>
                                <a:pt x="148" y="606"/>
                              </a:cubicBezTo>
                              <a:cubicBezTo>
                                <a:pt x="154" y="615"/>
                                <a:pt x="164" y="633"/>
                                <a:pt x="173" y="639"/>
                              </a:cubicBezTo>
                              <a:cubicBezTo>
                                <a:pt x="182" y="645"/>
                                <a:pt x="191" y="645"/>
                                <a:pt x="200" y="644"/>
                              </a:cubicBezTo>
                              <a:cubicBezTo>
                                <a:pt x="209" y="644"/>
                                <a:pt x="222" y="634"/>
                                <a:pt x="230" y="630"/>
                              </a:cubicBezTo>
                              <a:cubicBezTo>
                                <a:pt x="238" y="626"/>
                                <a:pt x="241" y="625"/>
                                <a:pt x="245" y="621"/>
                              </a:cubicBezTo>
                              <a:cubicBezTo>
                                <a:pt x="249" y="615"/>
                                <a:pt x="250" y="605"/>
                                <a:pt x="257" y="603"/>
                              </a:cubicBezTo>
                              <a:cubicBezTo>
                                <a:pt x="275" y="597"/>
                                <a:pt x="292" y="596"/>
                                <a:pt x="311" y="594"/>
                              </a:cubicBezTo>
                              <a:cubicBezTo>
                                <a:pt x="316" y="559"/>
                                <a:pt x="313" y="544"/>
                                <a:pt x="311" y="504"/>
                              </a:cubicBezTo>
                              <a:cubicBezTo>
                                <a:pt x="314" y="474"/>
                                <a:pt x="308" y="483"/>
                                <a:pt x="320" y="471"/>
                              </a:cubicBezTo>
                              <a:lnTo>
                                <a:pt x="452" y="468"/>
                              </a:lnTo>
                              <a:cubicBezTo>
                                <a:pt x="532" y="483"/>
                                <a:pt x="395" y="472"/>
                                <a:pt x="529" y="477"/>
                              </a:cubicBezTo>
                              <a:cubicBezTo>
                                <a:pt x="545" y="482"/>
                                <a:pt x="547" y="483"/>
                                <a:pt x="556" y="488"/>
                              </a:cubicBezTo>
                              <a:cubicBezTo>
                                <a:pt x="563" y="492"/>
                                <a:pt x="567" y="503"/>
                                <a:pt x="572" y="501"/>
                              </a:cubicBezTo>
                              <a:cubicBezTo>
                                <a:pt x="578" y="497"/>
                                <a:pt x="587" y="476"/>
                                <a:pt x="587" y="476"/>
                              </a:cubicBezTo>
                              <a:cubicBezTo>
                                <a:pt x="588" y="466"/>
                                <a:pt x="589" y="428"/>
                                <a:pt x="587" y="422"/>
                              </a:cubicBezTo>
                              <a:cubicBezTo>
                                <a:pt x="585" y="416"/>
                                <a:pt x="577" y="437"/>
                                <a:pt x="572" y="438"/>
                              </a:cubicBezTo>
                              <a:cubicBezTo>
                                <a:pt x="569" y="429"/>
                                <a:pt x="554" y="434"/>
                                <a:pt x="554" y="428"/>
                              </a:cubicBezTo>
                              <a:cubicBezTo>
                                <a:pt x="554" y="422"/>
                                <a:pt x="567" y="408"/>
                                <a:pt x="569" y="402"/>
                              </a:cubicBezTo>
                              <a:cubicBezTo>
                                <a:pt x="569" y="393"/>
                                <a:pt x="566" y="396"/>
                                <a:pt x="566" y="389"/>
                              </a:cubicBezTo>
                              <a:cubicBezTo>
                                <a:pt x="566" y="382"/>
                                <a:pt x="575" y="364"/>
                                <a:pt x="572" y="357"/>
                              </a:cubicBezTo>
                              <a:cubicBezTo>
                                <a:pt x="564" y="352"/>
                                <a:pt x="556" y="348"/>
                                <a:pt x="547" y="345"/>
                              </a:cubicBezTo>
                              <a:cubicBezTo>
                                <a:pt x="539" y="340"/>
                                <a:pt x="513" y="340"/>
                                <a:pt x="506" y="335"/>
                              </a:cubicBezTo>
                              <a:cubicBezTo>
                                <a:pt x="499" y="330"/>
                                <a:pt x="500" y="320"/>
                                <a:pt x="506" y="312"/>
                              </a:cubicBezTo>
                              <a:cubicBezTo>
                                <a:pt x="500" y="294"/>
                                <a:pt x="528" y="290"/>
                                <a:pt x="542" y="288"/>
                              </a:cubicBezTo>
                              <a:cubicBezTo>
                                <a:pt x="554" y="269"/>
                                <a:pt x="553" y="275"/>
                                <a:pt x="545" y="237"/>
                              </a:cubicBezTo>
                              <a:cubicBezTo>
                                <a:pt x="542" y="225"/>
                                <a:pt x="518" y="213"/>
                                <a:pt x="518" y="213"/>
                              </a:cubicBezTo>
                              <a:cubicBezTo>
                                <a:pt x="512" y="195"/>
                                <a:pt x="514" y="178"/>
                                <a:pt x="524" y="162"/>
                              </a:cubicBezTo>
                              <a:cubicBezTo>
                                <a:pt x="527" y="148"/>
                                <a:pt x="530" y="140"/>
                                <a:pt x="515" y="135"/>
                              </a:cubicBezTo>
                              <a:cubicBezTo>
                                <a:pt x="504" y="139"/>
                                <a:pt x="499" y="146"/>
                                <a:pt x="488" y="150"/>
                              </a:cubicBezTo>
                              <a:cubicBezTo>
                                <a:pt x="482" y="144"/>
                                <a:pt x="475" y="141"/>
                                <a:pt x="470" y="135"/>
                              </a:cubicBezTo>
                              <a:cubicBezTo>
                                <a:pt x="460" y="122"/>
                                <a:pt x="468" y="109"/>
                                <a:pt x="452" y="99"/>
                              </a:cubicBezTo>
                              <a:cubicBezTo>
                                <a:pt x="446" y="77"/>
                                <a:pt x="440" y="87"/>
                                <a:pt x="422" y="75"/>
                              </a:cubicBezTo>
                              <a:cubicBezTo>
                                <a:pt x="416" y="71"/>
                                <a:pt x="404" y="63"/>
                                <a:pt x="404" y="63"/>
                              </a:cubicBezTo>
                              <a:cubicBezTo>
                                <a:pt x="402" y="60"/>
                                <a:pt x="401" y="56"/>
                                <a:pt x="398" y="54"/>
                              </a:cubicBezTo>
                              <a:cubicBezTo>
                                <a:pt x="393" y="51"/>
                                <a:pt x="380" y="48"/>
                                <a:pt x="380" y="48"/>
                              </a:cubicBezTo>
                              <a:cubicBezTo>
                                <a:pt x="372" y="23"/>
                                <a:pt x="353" y="8"/>
                                <a:pt x="329" y="0"/>
                              </a:cubicBezTo>
                              <a:cubicBezTo>
                                <a:pt x="320" y="2"/>
                                <a:pt x="304" y="8"/>
                                <a:pt x="302" y="17"/>
                              </a:cubicBezTo>
                              <a:cubicBezTo>
                                <a:pt x="298" y="42"/>
                                <a:pt x="314" y="54"/>
                                <a:pt x="323" y="75"/>
                              </a:cubicBezTo>
                              <a:cubicBezTo>
                                <a:pt x="330" y="90"/>
                                <a:pt x="331" y="107"/>
                                <a:pt x="335" y="123"/>
                              </a:cubicBezTo>
                              <a:cubicBezTo>
                                <a:pt x="333" y="178"/>
                                <a:pt x="361" y="281"/>
                                <a:pt x="260" y="213"/>
                              </a:cubicBezTo>
                              <a:cubicBezTo>
                                <a:pt x="251" y="186"/>
                                <a:pt x="261" y="233"/>
                                <a:pt x="242" y="246"/>
                              </a:cubicBezTo>
                              <a:cubicBezTo>
                                <a:pt x="236" y="265"/>
                                <a:pt x="230" y="250"/>
                                <a:pt x="211" y="248"/>
                              </a:cubicBezTo>
                              <a:cubicBezTo>
                                <a:pt x="198" y="239"/>
                                <a:pt x="195" y="230"/>
                                <a:pt x="179" y="225"/>
                              </a:cubicBezTo>
                              <a:cubicBezTo>
                                <a:pt x="172" y="222"/>
                                <a:pt x="154" y="216"/>
                                <a:pt x="149" y="219"/>
                              </a:cubicBezTo>
                              <a:cubicBezTo>
                                <a:pt x="144" y="222"/>
                                <a:pt x="147" y="235"/>
                                <a:pt x="146" y="243"/>
                              </a:cubicBezTo>
                              <a:cubicBezTo>
                                <a:pt x="136" y="250"/>
                                <a:pt x="146" y="257"/>
                                <a:pt x="142" y="269"/>
                              </a:cubicBezTo>
                              <a:cubicBezTo>
                                <a:pt x="139" y="342"/>
                                <a:pt x="150" y="363"/>
                                <a:pt x="98" y="354"/>
                              </a:cubicBezTo>
                              <a:cubicBezTo>
                                <a:pt x="81" y="343"/>
                                <a:pt x="79" y="328"/>
                                <a:pt x="59" y="321"/>
                              </a:cubicBezTo>
                              <a:cubicBezTo>
                                <a:pt x="39" y="326"/>
                                <a:pt x="37" y="332"/>
                                <a:pt x="19" y="344"/>
                              </a:cubicBezTo>
                              <a:cubicBezTo>
                                <a:pt x="8" y="353"/>
                                <a:pt x="8" y="367"/>
                                <a:pt x="5" y="377"/>
                              </a:cubicBezTo>
                              <a:cubicBezTo>
                                <a:pt x="2" y="387"/>
                                <a:pt x="0" y="401"/>
                                <a:pt x="2" y="405"/>
                              </a:cubicBezTo>
                              <a:cubicBezTo>
                                <a:pt x="5" y="411"/>
                                <a:pt x="20" y="399"/>
                                <a:pt x="20" y="399"/>
                              </a:cubicBezTo>
                              <a:cubicBezTo>
                                <a:pt x="28" y="398"/>
                                <a:pt x="47" y="389"/>
                                <a:pt x="56" y="389"/>
                              </a:cubicBezTo>
                              <a:cubicBezTo>
                                <a:pt x="65" y="389"/>
                                <a:pt x="71" y="396"/>
                                <a:pt x="77" y="402"/>
                              </a:cubicBezTo>
                              <a:cubicBezTo>
                                <a:pt x="86" y="403"/>
                                <a:pt x="92" y="426"/>
                                <a:pt x="92" y="426"/>
                              </a:cubicBezTo>
                              <a:cubicBezTo>
                                <a:pt x="90" y="445"/>
                                <a:pt x="90" y="453"/>
                                <a:pt x="80" y="468"/>
                              </a:cubicBezTo>
                              <a:cubicBezTo>
                                <a:pt x="84" y="497"/>
                                <a:pt x="81" y="506"/>
                                <a:pt x="104" y="512"/>
                              </a:cubicBezTo>
                              <a:cubicBezTo>
                                <a:pt x="108" y="522"/>
                                <a:pt x="107" y="532"/>
                                <a:pt x="107" y="540"/>
                              </a:cubicBezTo>
                              <a:cubicBezTo>
                                <a:pt x="106" y="548"/>
                                <a:pt x="99" y="555"/>
                                <a:pt x="97" y="560"/>
                              </a:cubicBezTo>
                              <a:cubicBezTo>
                                <a:pt x="97" y="564"/>
                                <a:pt x="96" y="566"/>
                                <a:pt x="95" y="570"/>
                              </a:cubicBezTo>
                              <a:cubicBezTo>
                                <a:pt x="94" y="573"/>
                                <a:pt x="101" y="578"/>
                                <a:pt x="98" y="579"/>
                              </a:cubicBezTo>
                              <a:cubicBezTo>
                                <a:pt x="95" y="581"/>
                                <a:pt x="92" y="575"/>
                                <a:pt x="89" y="573"/>
                              </a:cubicBezTo>
                              <a:close/>
                            </a:path>
                          </a:pathLst>
                        </a:custGeom>
                        <a:grpFill/>
                        <a:ln w="9525" cap="flat">
                          <a:solidFill>
                            <a:srgbClr val="FF0000"/>
                          </a:solidFill>
                          <a:round/>
                          <a:headEnd/>
                          <a:tailEnd/>
                        </a:ln>
                      </p:spPr>
                      <p:txBody>
                        <a:bodyPr/>
                        <a:lstStyle/>
                        <a:p>
                          <a:pPr eaLnBrk="0" hangingPunct="0">
                            <a:defRPr/>
                          </a:pPr>
                          <a:endParaRPr lang="en-US">
                            <a:ea typeface="ＭＳ Ｐゴシック" panose="020B0600070205080204" pitchFamily="34" charset="-128"/>
                          </a:endParaRPr>
                        </a:p>
                      </p:txBody>
                    </p:sp>
                    <p:sp>
                      <p:nvSpPr>
                        <p:cNvPr id="213" name="Freeform 65"/>
                        <p:cNvSpPr>
                          <a:spLocks/>
                        </p:cNvSpPr>
                        <p:nvPr/>
                      </p:nvSpPr>
                      <p:spPr bwMode="auto">
                        <a:xfrm>
                          <a:off x="3827" y="2526"/>
                          <a:ext cx="80" cy="188"/>
                        </a:xfrm>
                        <a:custGeom>
                          <a:avLst/>
                          <a:gdLst>
                            <a:gd name="T0" fmla="*/ 46 w 80"/>
                            <a:gd name="T1" fmla="*/ 185 h 188"/>
                            <a:gd name="T2" fmla="*/ 49 w 80"/>
                            <a:gd name="T3" fmla="*/ 161 h 188"/>
                            <a:gd name="T4" fmla="*/ 40 w 80"/>
                            <a:gd name="T5" fmla="*/ 140 h 188"/>
                            <a:gd name="T6" fmla="*/ 36 w 80"/>
                            <a:gd name="T7" fmla="*/ 114 h 188"/>
                            <a:gd name="T8" fmla="*/ 22 w 80"/>
                            <a:gd name="T9" fmla="*/ 120 h 188"/>
                            <a:gd name="T10" fmla="*/ 22 w 80"/>
                            <a:gd name="T11" fmla="*/ 83 h 188"/>
                            <a:gd name="T12" fmla="*/ 18 w 80"/>
                            <a:gd name="T13" fmla="*/ 63 h 188"/>
                            <a:gd name="T14" fmla="*/ 22 w 80"/>
                            <a:gd name="T15" fmla="*/ 50 h 188"/>
                            <a:gd name="T16" fmla="*/ 31 w 80"/>
                            <a:gd name="T17" fmla="*/ 26 h 188"/>
                            <a:gd name="T18" fmla="*/ 43 w 80"/>
                            <a:gd name="T19" fmla="*/ 27 h 188"/>
                            <a:gd name="T20" fmla="*/ 48 w 80"/>
                            <a:gd name="T21" fmla="*/ 8 h 188"/>
                            <a:gd name="T22" fmla="*/ 55 w 80"/>
                            <a:gd name="T23" fmla="*/ 0 h 188"/>
                            <a:gd name="T24" fmla="*/ 64 w 80"/>
                            <a:gd name="T25" fmla="*/ 18 h 188"/>
                            <a:gd name="T26" fmla="*/ 55 w 80"/>
                            <a:gd name="T27" fmla="*/ 50 h 188"/>
                            <a:gd name="T28" fmla="*/ 60 w 80"/>
                            <a:gd name="T29" fmla="*/ 93 h 188"/>
                            <a:gd name="T30" fmla="*/ 67 w 80"/>
                            <a:gd name="T31" fmla="*/ 114 h 188"/>
                            <a:gd name="T32" fmla="*/ 67 w 80"/>
                            <a:gd name="T33" fmla="*/ 126 h 188"/>
                            <a:gd name="T34" fmla="*/ 52 w 80"/>
                            <a:gd name="T35" fmla="*/ 182 h 188"/>
                            <a:gd name="T36" fmla="*/ 43 w 80"/>
                            <a:gd name="T37" fmla="*/ 183 h 188"/>
                            <a:gd name="T38" fmla="*/ 36 w 80"/>
                            <a:gd name="T39" fmla="*/ 168 h 188"/>
                            <a:gd name="T40" fmla="*/ 43 w 80"/>
                            <a:gd name="T41" fmla="*/ 164 h 188"/>
                            <a:gd name="T42" fmla="*/ 54 w 80"/>
                            <a:gd name="T43" fmla="*/ 161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
                            <a:gd name="T67" fmla="*/ 0 h 188"/>
                            <a:gd name="T68" fmla="*/ 80 w 80"/>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 h="188">
                              <a:moveTo>
                                <a:pt x="46" y="185"/>
                              </a:moveTo>
                              <a:cubicBezTo>
                                <a:pt x="38" y="179"/>
                                <a:pt x="41" y="167"/>
                                <a:pt x="49" y="161"/>
                              </a:cubicBezTo>
                              <a:cubicBezTo>
                                <a:pt x="54" y="151"/>
                                <a:pt x="52" y="142"/>
                                <a:pt x="40" y="140"/>
                              </a:cubicBezTo>
                              <a:cubicBezTo>
                                <a:pt x="39" y="131"/>
                                <a:pt x="38" y="123"/>
                                <a:pt x="36" y="114"/>
                              </a:cubicBezTo>
                              <a:cubicBezTo>
                                <a:pt x="31" y="116"/>
                                <a:pt x="28" y="119"/>
                                <a:pt x="22" y="120"/>
                              </a:cubicBezTo>
                              <a:cubicBezTo>
                                <a:pt x="9" y="111"/>
                                <a:pt x="0" y="85"/>
                                <a:pt x="22" y="83"/>
                              </a:cubicBezTo>
                              <a:cubicBezTo>
                                <a:pt x="21" y="76"/>
                                <a:pt x="19" y="70"/>
                                <a:pt x="18" y="63"/>
                              </a:cubicBezTo>
                              <a:cubicBezTo>
                                <a:pt x="18" y="61"/>
                                <a:pt x="19" y="50"/>
                                <a:pt x="22" y="50"/>
                              </a:cubicBezTo>
                              <a:lnTo>
                                <a:pt x="31" y="26"/>
                              </a:lnTo>
                              <a:lnTo>
                                <a:pt x="43" y="27"/>
                              </a:lnTo>
                              <a:lnTo>
                                <a:pt x="48" y="8"/>
                              </a:lnTo>
                              <a:lnTo>
                                <a:pt x="55" y="0"/>
                              </a:lnTo>
                              <a:lnTo>
                                <a:pt x="64" y="18"/>
                              </a:lnTo>
                              <a:cubicBezTo>
                                <a:pt x="62" y="54"/>
                                <a:pt x="65" y="33"/>
                                <a:pt x="55" y="50"/>
                              </a:cubicBezTo>
                              <a:cubicBezTo>
                                <a:pt x="54" y="65"/>
                                <a:pt x="50" y="80"/>
                                <a:pt x="60" y="93"/>
                              </a:cubicBezTo>
                              <a:cubicBezTo>
                                <a:pt x="63" y="113"/>
                                <a:pt x="58" y="107"/>
                                <a:pt x="67" y="114"/>
                              </a:cubicBezTo>
                              <a:cubicBezTo>
                                <a:pt x="70" y="121"/>
                                <a:pt x="78" y="124"/>
                                <a:pt x="67" y="126"/>
                              </a:cubicBezTo>
                              <a:cubicBezTo>
                                <a:pt x="57" y="143"/>
                                <a:pt x="80" y="176"/>
                                <a:pt x="52" y="182"/>
                              </a:cubicBezTo>
                              <a:cubicBezTo>
                                <a:pt x="44" y="188"/>
                                <a:pt x="52" y="188"/>
                                <a:pt x="43" y="183"/>
                              </a:cubicBezTo>
                              <a:cubicBezTo>
                                <a:pt x="38" y="177"/>
                                <a:pt x="32" y="174"/>
                                <a:pt x="36" y="168"/>
                              </a:cubicBezTo>
                              <a:cubicBezTo>
                                <a:pt x="38" y="157"/>
                                <a:pt x="35" y="168"/>
                                <a:pt x="43" y="164"/>
                              </a:cubicBezTo>
                              <a:cubicBezTo>
                                <a:pt x="38" y="158"/>
                                <a:pt x="56" y="168"/>
                                <a:pt x="54" y="161"/>
                              </a:cubicBezTo>
                            </a:path>
                          </a:pathLst>
                        </a:custGeom>
                        <a:grpFill/>
                        <a:ln w="9525" cap="flat">
                          <a:solidFill>
                            <a:srgbClr val="FF0000"/>
                          </a:solidFill>
                          <a:round/>
                          <a:headEnd/>
                          <a:tailEnd/>
                        </a:ln>
                      </p:spPr>
                      <p:txBody>
                        <a:bodyPr/>
                        <a:lstStyle/>
                        <a:p>
                          <a:pPr eaLnBrk="0" hangingPunct="0">
                            <a:defRPr/>
                          </a:pPr>
                          <a:endParaRPr lang="en-US">
                            <a:ea typeface="ＭＳ Ｐゴシック" panose="020B0600070205080204" pitchFamily="34" charset="-128"/>
                          </a:endParaRPr>
                        </a:p>
                      </p:txBody>
                    </p:sp>
                    <p:sp>
                      <p:nvSpPr>
                        <p:cNvPr id="214" name="Freeform 66"/>
                        <p:cNvSpPr>
                          <a:spLocks/>
                        </p:cNvSpPr>
                        <p:nvPr/>
                      </p:nvSpPr>
                      <p:spPr bwMode="auto">
                        <a:xfrm>
                          <a:off x="3949" y="2721"/>
                          <a:ext cx="43" cy="57"/>
                        </a:xfrm>
                        <a:custGeom>
                          <a:avLst/>
                          <a:gdLst>
                            <a:gd name="T0" fmla="*/ 13 w 43"/>
                            <a:gd name="T1" fmla="*/ 57 h 57"/>
                            <a:gd name="T2" fmla="*/ 2 w 43"/>
                            <a:gd name="T3" fmla="*/ 50 h 57"/>
                            <a:gd name="T4" fmla="*/ 10 w 43"/>
                            <a:gd name="T5" fmla="*/ 29 h 57"/>
                            <a:gd name="T6" fmla="*/ 4 w 43"/>
                            <a:gd name="T7" fmla="*/ 11 h 57"/>
                            <a:gd name="T8" fmla="*/ 22 w 43"/>
                            <a:gd name="T9" fmla="*/ 6 h 57"/>
                            <a:gd name="T10" fmla="*/ 43 w 43"/>
                            <a:gd name="T11" fmla="*/ 15 h 57"/>
                            <a:gd name="T12" fmla="*/ 29 w 43"/>
                            <a:gd name="T13" fmla="*/ 21 h 57"/>
                            <a:gd name="T14" fmla="*/ 22 w 43"/>
                            <a:gd name="T15" fmla="*/ 35 h 57"/>
                            <a:gd name="T16" fmla="*/ 13 w 43"/>
                            <a:gd name="T17" fmla="*/ 57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7"/>
                            <a:gd name="T29" fmla="*/ 43 w 43"/>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7">
                              <a:moveTo>
                                <a:pt x="13" y="57"/>
                              </a:moveTo>
                              <a:cubicBezTo>
                                <a:pt x="7" y="56"/>
                                <a:pt x="5" y="56"/>
                                <a:pt x="2" y="50"/>
                              </a:cubicBezTo>
                              <a:cubicBezTo>
                                <a:pt x="0" y="41"/>
                                <a:pt x="0" y="31"/>
                                <a:pt x="10" y="29"/>
                              </a:cubicBezTo>
                              <a:cubicBezTo>
                                <a:pt x="11" y="23"/>
                                <a:pt x="8" y="16"/>
                                <a:pt x="4" y="11"/>
                              </a:cubicBezTo>
                              <a:cubicBezTo>
                                <a:pt x="6" y="0"/>
                                <a:pt x="13" y="4"/>
                                <a:pt x="22" y="6"/>
                              </a:cubicBezTo>
                              <a:cubicBezTo>
                                <a:pt x="30" y="10"/>
                                <a:pt x="33" y="14"/>
                                <a:pt x="43" y="15"/>
                              </a:cubicBezTo>
                              <a:cubicBezTo>
                                <a:pt x="38" y="17"/>
                                <a:pt x="35" y="20"/>
                                <a:pt x="29" y="21"/>
                              </a:cubicBezTo>
                              <a:cubicBezTo>
                                <a:pt x="28" y="27"/>
                                <a:pt x="28" y="32"/>
                                <a:pt x="22" y="35"/>
                              </a:cubicBezTo>
                              <a:cubicBezTo>
                                <a:pt x="20" y="52"/>
                                <a:pt x="27" y="57"/>
                                <a:pt x="13" y="57"/>
                              </a:cubicBezTo>
                              <a:close/>
                            </a:path>
                          </a:pathLst>
                        </a:custGeom>
                        <a:grpFill/>
                        <a:ln w="9525" cap="flat">
                          <a:solidFill>
                            <a:srgbClr val="FF0000"/>
                          </a:solidFill>
                          <a:round/>
                          <a:headEnd/>
                          <a:tailEnd/>
                        </a:ln>
                      </p:spPr>
                      <p:txBody>
                        <a:bodyPr/>
                        <a:lstStyle/>
                        <a:p>
                          <a:pPr eaLnBrk="0" hangingPunct="0">
                            <a:defRPr/>
                          </a:pPr>
                          <a:endParaRPr lang="en-US">
                            <a:ea typeface="ＭＳ Ｐゴシック" panose="020B0600070205080204" pitchFamily="34" charset="-128"/>
                          </a:endParaRPr>
                        </a:p>
                      </p:txBody>
                    </p:sp>
                    <p:sp>
                      <p:nvSpPr>
                        <p:cNvPr id="215" name="Freeform 67"/>
                        <p:cNvSpPr>
                          <a:spLocks/>
                        </p:cNvSpPr>
                        <p:nvPr/>
                      </p:nvSpPr>
                      <p:spPr bwMode="auto">
                        <a:xfrm>
                          <a:off x="3960" y="2646"/>
                          <a:ext cx="59" cy="79"/>
                        </a:xfrm>
                        <a:custGeom>
                          <a:avLst/>
                          <a:gdLst>
                            <a:gd name="T0" fmla="*/ 18 w 59"/>
                            <a:gd name="T1" fmla="*/ 75 h 79"/>
                            <a:gd name="T2" fmla="*/ 6 w 59"/>
                            <a:gd name="T3" fmla="*/ 63 h 79"/>
                            <a:gd name="T4" fmla="*/ 0 w 59"/>
                            <a:gd name="T5" fmla="*/ 50 h 79"/>
                            <a:gd name="T6" fmla="*/ 18 w 59"/>
                            <a:gd name="T7" fmla="*/ 27 h 79"/>
                            <a:gd name="T8" fmla="*/ 27 w 59"/>
                            <a:gd name="T9" fmla="*/ 0 h 79"/>
                            <a:gd name="T10" fmla="*/ 41 w 59"/>
                            <a:gd name="T11" fmla="*/ 15 h 79"/>
                            <a:gd name="T12" fmla="*/ 54 w 59"/>
                            <a:gd name="T13" fmla="*/ 59 h 79"/>
                            <a:gd name="T14" fmla="*/ 59 w 59"/>
                            <a:gd name="T15" fmla="*/ 72 h 79"/>
                            <a:gd name="T16" fmla="*/ 44 w 59"/>
                            <a:gd name="T17" fmla="*/ 78 h 79"/>
                            <a:gd name="T18" fmla="*/ 26 w 59"/>
                            <a:gd name="T19" fmla="*/ 77 h 79"/>
                            <a:gd name="T20" fmla="*/ 11 w 59"/>
                            <a:gd name="T21" fmla="*/ 62 h 79"/>
                            <a:gd name="T22" fmla="*/ 0 w 59"/>
                            <a:gd name="T23" fmla="*/ 54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79"/>
                            <a:gd name="T38" fmla="*/ 59 w 59"/>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79">
                              <a:moveTo>
                                <a:pt x="18" y="75"/>
                              </a:moveTo>
                              <a:cubicBezTo>
                                <a:pt x="22" y="68"/>
                                <a:pt x="12" y="66"/>
                                <a:pt x="6" y="63"/>
                              </a:cubicBezTo>
                              <a:cubicBezTo>
                                <a:pt x="3" y="59"/>
                                <a:pt x="2" y="55"/>
                                <a:pt x="0" y="50"/>
                              </a:cubicBezTo>
                              <a:cubicBezTo>
                                <a:pt x="5" y="37"/>
                                <a:pt x="2" y="30"/>
                                <a:pt x="18" y="27"/>
                              </a:cubicBezTo>
                              <a:cubicBezTo>
                                <a:pt x="24" y="19"/>
                                <a:pt x="27" y="0"/>
                                <a:pt x="27" y="0"/>
                              </a:cubicBezTo>
                              <a:cubicBezTo>
                                <a:pt x="46" y="5"/>
                                <a:pt x="27" y="12"/>
                                <a:pt x="41" y="15"/>
                              </a:cubicBezTo>
                              <a:cubicBezTo>
                                <a:pt x="59" y="24"/>
                                <a:pt x="39" y="48"/>
                                <a:pt x="54" y="59"/>
                              </a:cubicBezTo>
                              <a:cubicBezTo>
                                <a:pt x="56" y="63"/>
                                <a:pt x="57" y="68"/>
                                <a:pt x="59" y="72"/>
                              </a:cubicBezTo>
                              <a:cubicBezTo>
                                <a:pt x="53" y="74"/>
                                <a:pt x="49" y="74"/>
                                <a:pt x="44" y="78"/>
                              </a:cubicBezTo>
                              <a:cubicBezTo>
                                <a:pt x="38" y="78"/>
                                <a:pt x="32" y="79"/>
                                <a:pt x="26" y="77"/>
                              </a:cubicBezTo>
                              <a:cubicBezTo>
                                <a:pt x="22" y="76"/>
                                <a:pt x="24" y="64"/>
                                <a:pt x="11" y="62"/>
                              </a:cubicBezTo>
                              <a:cubicBezTo>
                                <a:pt x="6" y="60"/>
                                <a:pt x="3" y="59"/>
                                <a:pt x="0" y="54"/>
                              </a:cubicBezTo>
                            </a:path>
                          </a:pathLst>
                        </a:custGeom>
                        <a:grpFill/>
                        <a:ln w="9525" cap="flat">
                          <a:solidFill>
                            <a:srgbClr val="FF0000"/>
                          </a:solidFill>
                          <a:round/>
                          <a:headEnd/>
                          <a:tailEnd/>
                        </a:ln>
                      </p:spPr>
                      <p:txBody>
                        <a:bodyPr/>
                        <a:lstStyle/>
                        <a:p>
                          <a:pPr eaLnBrk="0" hangingPunct="0">
                            <a:defRPr/>
                          </a:pPr>
                          <a:endParaRPr lang="en-US">
                            <a:ea typeface="ＭＳ Ｐゴシック" panose="020B0600070205080204" pitchFamily="34" charset="-128"/>
                          </a:endParaRPr>
                        </a:p>
                      </p:txBody>
                    </p:sp>
                    <p:sp>
                      <p:nvSpPr>
                        <p:cNvPr id="216" name="Freeform 68"/>
                        <p:cNvSpPr>
                          <a:spLocks/>
                        </p:cNvSpPr>
                        <p:nvPr/>
                      </p:nvSpPr>
                      <p:spPr bwMode="auto">
                        <a:xfrm>
                          <a:off x="3608" y="2856"/>
                          <a:ext cx="48" cy="62"/>
                        </a:xfrm>
                        <a:custGeom>
                          <a:avLst/>
                          <a:gdLst>
                            <a:gd name="T0" fmla="*/ 36 w 48"/>
                            <a:gd name="T1" fmla="*/ 48 h 62"/>
                            <a:gd name="T2" fmla="*/ 16 w 48"/>
                            <a:gd name="T3" fmla="*/ 42 h 62"/>
                            <a:gd name="T4" fmla="*/ 0 w 48"/>
                            <a:gd name="T5" fmla="*/ 20 h 62"/>
                            <a:gd name="T6" fmla="*/ 4 w 48"/>
                            <a:gd name="T7" fmla="*/ 8 h 62"/>
                            <a:gd name="T8" fmla="*/ 28 w 48"/>
                            <a:gd name="T9" fmla="*/ 0 h 62"/>
                            <a:gd name="T10" fmla="*/ 39 w 48"/>
                            <a:gd name="T11" fmla="*/ 15 h 62"/>
                            <a:gd name="T12" fmla="*/ 48 w 48"/>
                            <a:gd name="T13" fmla="*/ 36 h 62"/>
                            <a:gd name="T14" fmla="*/ 36 w 48"/>
                            <a:gd name="T15" fmla="*/ 48 h 6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62"/>
                            <a:gd name="T26" fmla="*/ 48 w 48"/>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62">
                              <a:moveTo>
                                <a:pt x="36" y="48"/>
                              </a:moveTo>
                              <a:cubicBezTo>
                                <a:pt x="27" y="47"/>
                                <a:pt x="23" y="48"/>
                                <a:pt x="16" y="42"/>
                              </a:cubicBezTo>
                              <a:cubicBezTo>
                                <a:pt x="9" y="37"/>
                                <a:pt x="0" y="20"/>
                                <a:pt x="0" y="20"/>
                              </a:cubicBezTo>
                              <a:cubicBezTo>
                                <a:pt x="1" y="16"/>
                                <a:pt x="1" y="10"/>
                                <a:pt x="4" y="8"/>
                              </a:cubicBezTo>
                              <a:cubicBezTo>
                                <a:pt x="11" y="3"/>
                                <a:pt x="28" y="0"/>
                                <a:pt x="28" y="0"/>
                              </a:cubicBezTo>
                              <a:cubicBezTo>
                                <a:pt x="36" y="1"/>
                                <a:pt x="36" y="9"/>
                                <a:pt x="39" y="15"/>
                              </a:cubicBezTo>
                              <a:cubicBezTo>
                                <a:pt x="42" y="21"/>
                                <a:pt x="48" y="31"/>
                                <a:pt x="48" y="36"/>
                              </a:cubicBezTo>
                              <a:cubicBezTo>
                                <a:pt x="35" y="62"/>
                                <a:pt x="36" y="34"/>
                                <a:pt x="36" y="48"/>
                              </a:cubicBezTo>
                              <a:close/>
                            </a:path>
                          </a:pathLst>
                        </a:custGeom>
                        <a:grpFill/>
                        <a:ln w="9525" cap="flat">
                          <a:solidFill>
                            <a:srgbClr val="FF0000"/>
                          </a:solidFill>
                          <a:round/>
                          <a:headEnd/>
                          <a:tailEnd/>
                        </a:ln>
                      </p:spPr>
                      <p:txBody>
                        <a:bodyPr/>
                        <a:lstStyle/>
                        <a:p>
                          <a:pPr eaLnBrk="0" hangingPunct="0">
                            <a:defRPr/>
                          </a:pPr>
                          <a:endParaRPr lang="en-US">
                            <a:ea typeface="ＭＳ Ｐゴシック" panose="020B0600070205080204" pitchFamily="34" charset="-128"/>
                          </a:endParaRPr>
                        </a:p>
                      </p:txBody>
                    </p:sp>
                  </p:grpSp>
                  <p:sp>
                    <p:nvSpPr>
                      <p:cNvPr id="194" name="Freeform 75"/>
                      <p:cNvSpPr>
                        <a:spLocks/>
                      </p:cNvSpPr>
                      <p:nvPr/>
                    </p:nvSpPr>
                    <p:spPr bwMode="auto">
                      <a:xfrm>
                        <a:off x="3563938" y="5113337"/>
                        <a:ext cx="1084262" cy="1058863"/>
                      </a:xfrm>
                      <a:custGeom>
                        <a:avLst/>
                        <a:gdLst>
                          <a:gd name="T0" fmla="*/ 2147483647 w 683"/>
                          <a:gd name="T1" fmla="*/ 2147483647 h 667"/>
                          <a:gd name="T2" fmla="*/ 2147483647 w 683"/>
                          <a:gd name="T3" fmla="*/ 2147483647 h 667"/>
                          <a:gd name="T4" fmla="*/ 2147483647 w 683"/>
                          <a:gd name="T5" fmla="*/ 2147483647 h 667"/>
                          <a:gd name="T6" fmla="*/ 2147483647 w 683"/>
                          <a:gd name="T7" fmla="*/ 2147483647 h 667"/>
                          <a:gd name="T8" fmla="*/ 2147483647 w 683"/>
                          <a:gd name="T9" fmla="*/ 2147483647 h 667"/>
                          <a:gd name="T10" fmla="*/ 2147483647 w 683"/>
                          <a:gd name="T11" fmla="*/ 2147483647 h 667"/>
                          <a:gd name="T12" fmla="*/ 2147483647 w 683"/>
                          <a:gd name="T13" fmla="*/ 2147483647 h 667"/>
                          <a:gd name="T14" fmla="*/ 2147483647 w 683"/>
                          <a:gd name="T15" fmla="*/ 2147483647 h 667"/>
                          <a:gd name="T16" fmla="*/ 2147483647 w 683"/>
                          <a:gd name="T17" fmla="*/ 2147483647 h 667"/>
                          <a:gd name="T18" fmla="*/ 2147483647 w 683"/>
                          <a:gd name="T19" fmla="*/ 2147483647 h 667"/>
                          <a:gd name="T20" fmla="*/ 2147483647 w 683"/>
                          <a:gd name="T21" fmla="*/ 2147483647 h 667"/>
                          <a:gd name="T22" fmla="*/ 2147483647 w 683"/>
                          <a:gd name="T23" fmla="*/ 2147483647 h 667"/>
                          <a:gd name="T24" fmla="*/ 2147483647 w 683"/>
                          <a:gd name="T25" fmla="*/ 2147483647 h 667"/>
                          <a:gd name="T26" fmla="*/ 2147483647 w 683"/>
                          <a:gd name="T27" fmla="*/ 2147483647 h 667"/>
                          <a:gd name="T28" fmla="*/ 2147483647 w 683"/>
                          <a:gd name="T29" fmla="*/ 2147483647 h 667"/>
                          <a:gd name="T30" fmla="*/ 2147483647 w 683"/>
                          <a:gd name="T31" fmla="*/ 2147483647 h 667"/>
                          <a:gd name="T32" fmla="*/ 2147483647 w 683"/>
                          <a:gd name="T33" fmla="*/ 2147483647 h 667"/>
                          <a:gd name="T34" fmla="*/ 2147483647 w 683"/>
                          <a:gd name="T35" fmla="*/ 2147483647 h 667"/>
                          <a:gd name="T36" fmla="*/ 2147483647 w 683"/>
                          <a:gd name="T37" fmla="*/ 2147483647 h 667"/>
                          <a:gd name="T38" fmla="*/ 2147483647 w 683"/>
                          <a:gd name="T39" fmla="*/ 2147483647 h 667"/>
                          <a:gd name="T40" fmla="*/ 2147483647 w 683"/>
                          <a:gd name="T41" fmla="*/ 2147483647 h 667"/>
                          <a:gd name="T42" fmla="*/ 2147483647 w 683"/>
                          <a:gd name="T43" fmla="*/ 2147483647 h 667"/>
                          <a:gd name="T44" fmla="*/ 2147483647 w 683"/>
                          <a:gd name="T45" fmla="*/ 2147483647 h 667"/>
                          <a:gd name="T46" fmla="*/ 2147483647 w 683"/>
                          <a:gd name="T47" fmla="*/ 2147483647 h 667"/>
                          <a:gd name="T48" fmla="*/ 2147483647 w 683"/>
                          <a:gd name="T49" fmla="*/ 2147483647 h 667"/>
                          <a:gd name="T50" fmla="*/ 2147483647 w 683"/>
                          <a:gd name="T51" fmla="*/ 2147483647 h 667"/>
                          <a:gd name="T52" fmla="*/ 2147483647 w 683"/>
                          <a:gd name="T53" fmla="*/ 2147483647 h 667"/>
                          <a:gd name="T54" fmla="*/ 2147483647 w 683"/>
                          <a:gd name="T55" fmla="*/ 2147483647 h 667"/>
                          <a:gd name="T56" fmla="*/ 2147483647 w 683"/>
                          <a:gd name="T57" fmla="*/ 2147483647 h 667"/>
                          <a:gd name="T58" fmla="*/ 2147483647 w 683"/>
                          <a:gd name="T59" fmla="*/ 2147483647 h 667"/>
                          <a:gd name="T60" fmla="*/ 2147483647 w 683"/>
                          <a:gd name="T61" fmla="*/ 2147483647 h 667"/>
                          <a:gd name="T62" fmla="*/ 2147483647 w 683"/>
                          <a:gd name="T63" fmla="*/ 2147483647 h 667"/>
                          <a:gd name="T64" fmla="*/ 2147483647 w 683"/>
                          <a:gd name="T65" fmla="*/ 2147483647 h 667"/>
                          <a:gd name="T66" fmla="*/ 2147483647 w 683"/>
                          <a:gd name="T67" fmla="*/ 2147483647 h 667"/>
                          <a:gd name="T68" fmla="*/ 2147483647 w 683"/>
                          <a:gd name="T69" fmla="*/ 2147483647 h 667"/>
                          <a:gd name="T70" fmla="*/ 2147483647 w 683"/>
                          <a:gd name="T71" fmla="*/ 2147483647 h 667"/>
                          <a:gd name="T72" fmla="*/ 2147483647 w 683"/>
                          <a:gd name="T73" fmla="*/ 2147483647 h 667"/>
                          <a:gd name="T74" fmla="*/ 2147483647 w 683"/>
                          <a:gd name="T75" fmla="*/ 2147483647 h 667"/>
                          <a:gd name="T76" fmla="*/ 2147483647 w 683"/>
                          <a:gd name="T77" fmla="*/ 2147483647 h 667"/>
                          <a:gd name="T78" fmla="*/ 2147483647 w 683"/>
                          <a:gd name="T79" fmla="*/ 2147483647 h 667"/>
                          <a:gd name="T80" fmla="*/ 2147483647 w 683"/>
                          <a:gd name="T81" fmla="*/ 2147483647 h 667"/>
                          <a:gd name="T82" fmla="*/ 2147483647 w 683"/>
                          <a:gd name="T83" fmla="*/ 2147483647 h 667"/>
                          <a:gd name="T84" fmla="*/ 2147483647 w 683"/>
                          <a:gd name="T85" fmla="*/ 2147483647 h 667"/>
                          <a:gd name="T86" fmla="*/ 2147483647 w 683"/>
                          <a:gd name="T87" fmla="*/ 2147483647 h 667"/>
                          <a:gd name="T88" fmla="*/ 2147483647 w 683"/>
                          <a:gd name="T89" fmla="*/ 2147483647 h 667"/>
                          <a:gd name="T90" fmla="*/ 2147483647 w 683"/>
                          <a:gd name="T91" fmla="*/ 2147483647 h 667"/>
                          <a:gd name="T92" fmla="*/ 0 w 683"/>
                          <a:gd name="T93" fmla="*/ 2147483647 h 667"/>
                          <a:gd name="T94" fmla="*/ 2147483647 w 683"/>
                          <a:gd name="T95" fmla="*/ 2147483647 h 667"/>
                          <a:gd name="T96" fmla="*/ 2147483647 w 683"/>
                          <a:gd name="T97" fmla="*/ 2147483647 h 667"/>
                          <a:gd name="T98" fmla="*/ 2147483647 w 683"/>
                          <a:gd name="T99" fmla="*/ 2147483647 h 667"/>
                          <a:gd name="T100" fmla="*/ 2147483647 w 683"/>
                          <a:gd name="T101" fmla="*/ 2147483647 h 667"/>
                          <a:gd name="T102" fmla="*/ 2147483647 w 683"/>
                          <a:gd name="T103" fmla="*/ 2147483647 h 667"/>
                          <a:gd name="T104" fmla="*/ 2147483647 w 683"/>
                          <a:gd name="T105" fmla="*/ 2147483647 h 667"/>
                          <a:gd name="T106" fmla="*/ 2147483647 w 683"/>
                          <a:gd name="T107" fmla="*/ 2147483647 h 667"/>
                          <a:gd name="T108" fmla="*/ 2147483647 w 683"/>
                          <a:gd name="T109" fmla="*/ 2147483647 h 667"/>
                          <a:gd name="T110" fmla="*/ 2147483647 w 683"/>
                          <a:gd name="T111" fmla="*/ 2147483647 h 667"/>
                          <a:gd name="T112" fmla="*/ 2147483647 w 683"/>
                          <a:gd name="T113" fmla="*/ 2147483647 h 667"/>
                          <a:gd name="T114" fmla="*/ 2147483647 w 683"/>
                          <a:gd name="T115" fmla="*/ 2147483647 h 667"/>
                          <a:gd name="T116" fmla="*/ 2147483647 w 683"/>
                          <a:gd name="T117" fmla="*/ 2147483647 h 667"/>
                          <a:gd name="T118" fmla="*/ 2147483647 w 683"/>
                          <a:gd name="T119" fmla="*/ 2147483647 h 667"/>
                          <a:gd name="T120" fmla="*/ 2147483647 w 683"/>
                          <a:gd name="T121" fmla="*/ 2147483647 h 667"/>
                          <a:gd name="T122" fmla="*/ 2147483647 w 683"/>
                          <a:gd name="T123" fmla="*/ 0 h 6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83"/>
                          <a:gd name="T187" fmla="*/ 0 h 667"/>
                          <a:gd name="T188" fmla="*/ 683 w 683"/>
                          <a:gd name="T189" fmla="*/ 667 h 6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83" h="667">
                            <a:moveTo>
                              <a:pt x="372" y="3"/>
                            </a:moveTo>
                            <a:lnTo>
                              <a:pt x="506" y="1"/>
                            </a:lnTo>
                            <a:lnTo>
                              <a:pt x="540" y="9"/>
                            </a:lnTo>
                            <a:lnTo>
                              <a:pt x="582" y="9"/>
                            </a:lnTo>
                            <a:lnTo>
                              <a:pt x="614" y="21"/>
                            </a:lnTo>
                            <a:cubicBezTo>
                              <a:pt x="617" y="25"/>
                              <a:pt x="627" y="53"/>
                              <a:pt x="633" y="58"/>
                            </a:cubicBezTo>
                            <a:cubicBezTo>
                              <a:pt x="636" y="65"/>
                              <a:pt x="632" y="71"/>
                              <a:pt x="641" y="73"/>
                            </a:cubicBezTo>
                            <a:cubicBezTo>
                              <a:pt x="646" y="81"/>
                              <a:pt x="656" y="80"/>
                              <a:pt x="665" y="82"/>
                            </a:cubicBezTo>
                            <a:cubicBezTo>
                              <a:pt x="672" y="88"/>
                              <a:pt x="669" y="90"/>
                              <a:pt x="672" y="99"/>
                            </a:cubicBezTo>
                            <a:cubicBezTo>
                              <a:pt x="673" y="103"/>
                              <a:pt x="677" y="109"/>
                              <a:pt x="677" y="109"/>
                            </a:cubicBezTo>
                            <a:cubicBezTo>
                              <a:pt x="683" y="141"/>
                              <a:pt x="681" y="191"/>
                              <a:pt x="669" y="222"/>
                            </a:cubicBezTo>
                            <a:cubicBezTo>
                              <a:pt x="668" y="228"/>
                              <a:pt x="663" y="235"/>
                              <a:pt x="663" y="240"/>
                            </a:cubicBezTo>
                            <a:lnTo>
                              <a:pt x="654" y="259"/>
                            </a:lnTo>
                            <a:lnTo>
                              <a:pt x="644" y="280"/>
                            </a:lnTo>
                            <a:cubicBezTo>
                              <a:pt x="632" y="279"/>
                              <a:pt x="623" y="276"/>
                              <a:pt x="614" y="283"/>
                            </a:cubicBezTo>
                            <a:cubicBezTo>
                              <a:pt x="612" y="288"/>
                              <a:pt x="609" y="290"/>
                              <a:pt x="606" y="295"/>
                            </a:cubicBezTo>
                            <a:cubicBezTo>
                              <a:pt x="611" y="307"/>
                              <a:pt x="605" y="321"/>
                              <a:pt x="618" y="327"/>
                            </a:cubicBezTo>
                            <a:cubicBezTo>
                              <a:pt x="608" y="334"/>
                              <a:pt x="601" y="328"/>
                              <a:pt x="597" y="319"/>
                            </a:cubicBezTo>
                            <a:cubicBezTo>
                              <a:pt x="596" y="309"/>
                              <a:pt x="598" y="306"/>
                              <a:pt x="590" y="300"/>
                            </a:cubicBezTo>
                            <a:cubicBezTo>
                              <a:pt x="585" y="301"/>
                              <a:pt x="581" y="303"/>
                              <a:pt x="576" y="304"/>
                            </a:cubicBezTo>
                            <a:cubicBezTo>
                              <a:pt x="575" y="310"/>
                              <a:pt x="577" y="308"/>
                              <a:pt x="572" y="310"/>
                            </a:cubicBezTo>
                            <a:lnTo>
                              <a:pt x="588" y="342"/>
                            </a:lnTo>
                            <a:lnTo>
                              <a:pt x="590" y="372"/>
                            </a:lnTo>
                            <a:lnTo>
                              <a:pt x="588" y="391"/>
                            </a:lnTo>
                            <a:lnTo>
                              <a:pt x="585" y="414"/>
                            </a:lnTo>
                            <a:lnTo>
                              <a:pt x="587" y="433"/>
                            </a:lnTo>
                            <a:lnTo>
                              <a:pt x="578" y="459"/>
                            </a:lnTo>
                            <a:lnTo>
                              <a:pt x="567" y="450"/>
                            </a:lnTo>
                            <a:cubicBezTo>
                              <a:pt x="565" y="444"/>
                              <a:pt x="561" y="422"/>
                              <a:pt x="552" y="420"/>
                            </a:cubicBezTo>
                            <a:cubicBezTo>
                              <a:pt x="542" y="412"/>
                              <a:pt x="548" y="398"/>
                              <a:pt x="543" y="387"/>
                            </a:cubicBezTo>
                            <a:cubicBezTo>
                              <a:pt x="547" y="366"/>
                              <a:pt x="559" y="321"/>
                              <a:pt x="531" y="315"/>
                            </a:cubicBezTo>
                            <a:cubicBezTo>
                              <a:pt x="526" y="313"/>
                              <a:pt x="524" y="309"/>
                              <a:pt x="519" y="306"/>
                            </a:cubicBezTo>
                            <a:cubicBezTo>
                              <a:pt x="518" y="286"/>
                              <a:pt x="525" y="274"/>
                              <a:pt x="510" y="265"/>
                            </a:cubicBezTo>
                            <a:cubicBezTo>
                              <a:pt x="506" y="259"/>
                              <a:pt x="502" y="255"/>
                              <a:pt x="498" y="249"/>
                            </a:cubicBezTo>
                            <a:cubicBezTo>
                              <a:pt x="497" y="242"/>
                              <a:pt x="492" y="236"/>
                              <a:pt x="486" y="232"/>
                            </a:cubicBezTo>
                            <a:cubicBezTo>
                              <a:pt x="483" y="228"/>
                              <a:pt x="482" y="224"/>
                              <a:pt x="480" y="219"/>
                            </a:cubicBezTo>
                            <a:cubicBezTo>
                              <a:pt x="481" y="209"/>
                              <a:pt x="484" y="197"/>
                              <a:pt x="480" y="187"/>
                            </a:cubicBezTo>
                            <a:cubicBezTo>
                              <a:pt x="479" y="184"/>
                              <a:pt x="474" y="191"/>
                              <a:pt x="471" y="192"/>
                            </a:cubicBezTo>
                            <a:cubicBezTo>
                              <a:pt x="467" y="193"/>
                              <a:pt x="462" y="193"/>
                              <a:pt x="458" y="193"/>
                            </a:cubicBezTo>
                            <a:cubicBezTo>
                              <a:pt x="451" y="197"/>
                              <a:pt x="449" y="204"/>
                              <a:pt x="441" y="205"/>
                            </a:cubicBezTo>
                            <a:cubicBezTo>
                              <a:pt x="434" y="204"/>
                              <a:pt x="432" y="204"/>
                              <a:pt x="429" y="211"/>
                            </a:cubicBezTo>
                            <a:cubicBezTo>
                              <a:pt x="428" y="221"/>
                              <a:pt x="423" y="222"/>
                              <a:pt x="422" y="231"/>
                            </a:cubicBezTo>
                            <a:cubicBezTo>
                              <a:pt x="423" y="237"/>
                              <a:pt x="425" y="243"/>
                              <a:pt x="426" y="249"/>
                            </a:cubicBezTo>
                            <a:cubicBezTo>
                              <a:pt x="426" y="252"/>
                              <a:pt x="427" y="255"/>
                              <a:pt x="425" y="258"/>
                            </a:cubicBezTo>
                            <a:cubicBezTo>
                              <a:pt x="423" y="261"/>
                              <a:pt x="419" y="259"/>
                              <a:pt x="416" y="261"/>
                            </a:cubicBezTo>
                            <a:cubicBezTo>
                              <a:pt x="410" y="265"/>
                              <a:pt x="403" y="269"/>
                              <a:pt x="398" y="274"/>
                            </a:cubicBezTo>
                            <a:cubicBezTo>
                              <a:pt x="396" y="279"/>
                              <a:pt x="393" y="283"/>
                              <a:pt x="390" y="288"/>
                            </a:cubicBezTo>
                            <a:cubicBezTo>
                              <a:pt x="390" y="292"/>
                              <a:pt x="390" y="296"/>
                              <a:pt x="389" y="300"/>
                            </a:cubicBezTo>
                            <a:cubicBezTo>
                              <a:pt x="388" y="304"/>
                              <a:pt x="382" y="304"/>
                              <a:pt x="380" y="307"/>
                            </a:cubicBezTo>
                            <a:cubicBezTo>
                              <a:pt x="375" y="314"/>
                              <a:pt x="370" y="322"/>
                              <a:pt x="365" y="330"/>
                            </a:cubicBezTo>
                            <a:cubicBezTo>
                              <a:pt x="363" y="341"/>
                              <a:pt x="365" y="350"/>
                              <a:pt x="354" y="354"/>
                            </a:cubicBezTo>
                            <a:cubicBezTo>
                              <a:pt x="356" y="368"/>
                              <a:pt x="356" y="363"/>
                              <a:pt x="356" y="369"/>
                            </a:cubicBezTo>
                            <a:lnTo>
                              <a:pt x="365" y="385"/>
                            </a:lnTo>
                            <a:lnTo>
                              <a:pt x="374" y="394"/>
                            </a:lnTo>
                            <a:lnTo>
                              <a:pt x="387" y="397"/>
                            </a:lnTo>
                            <a:cubicBezTo>
                              <a:pt x="392" y="402"/>
                              <a:pt x="400" y="405"/>
                              <a:pt x="402" y="412"/>
                            </a:cubicBezTo>
                            <a:cubicBezTo>
                              <a:pt x="406" y="425"/>
                              <a:pt x="401" y="428"/>
                              <a:pt x="413" y="430"/>
                            </a:cubicBezTo>
                            <a:cubicBezTo>
                              <a:pt x="416" y="435"/>
                              <a:pt x="419" y="439"/>
                              <a:pt x="422" y="444"/>
                            </a:cubicBezTo>
                            <a:cubicBezTo>
                              <a:pt x="424" y="453"/>
                              <a:pt x="424" y="461"/>
                              <a:pt x="434" y="463"/>
                            </a:cubicBezTo>
                            <a:cubicBezTo>
                              <a:pt x="442" y="467"/>
                              <a:pt x="442" y="500"/>
                              <a:pt x="444" y="510"/>
                            </a:cubicBezTo>
                            <a:cubicBezTo>
                              <a:pt x="444" y="523"/>
                              <a:pt x="444" y="537"/>
                              <a:pt x="443" y="550"/>
                            </a:cubicBezTo>
                            <a:cubicBezTo>
                              <a:pt x="442" y="560"/>
                              <a:pt x="427" y="572"/>
                              <a:pt x="423" y="582"/>
                            </a:cubicBezTo>
                            <a:cubicBezTo>
                              <a:pt x="422" y="591"/>
                              <a:pt x="420" y="596"/>
                              <a:pt x="413" y="601"/>
                            </a:cubicBezTo>
                            <a:cubicBezTo>
                              <a:pt x="409" y="607"/>
                              <a:pt x="404" y="614"/>
                              <a:pt x="398" y="618"/>
                            </a:cubicBezTo>
                            <a:cubicBezTo>
                              <a:pt x="394" y="625"/>
                              <a:pt x="391" y="630"/>
                              <a:pt x="384" y="634"/>
                            </a:cubicBezTo>
                            <a:cubicBezTo>
                              <a:pt x="382" y="643"/>
                              <a:pt x="375" y="649"/>
                              <a:pt x="368" y="654"/>
                            </a:cubicBezTo>
                            <a:cubicBezTo>
                              <a:pt x="365" y="663"/>
                              <a:pt x="363" y="665"/>
                              <a:pt x="354" y="667"/>
                            </a:cubicBezTo>
                            <a:cubicBezTo>
                              <a:pt x="328" y="665"/>
                              <a:pt x="345" y="660"/>
                              <a:pt x="327" y="649"/>
                            </a:cubicBezTo>
                            <a:cubicBezTo>
                              <a:pt x="324" y="645"/>
                              <a:pt x="323" y="641"/>
                              <a:pt x="321" y="636"/>
                            </a:cubicBezTo>
                            <a:cubicBezTo>
                              <a:pt x="319" y="624"/>
                              <a:pt x="311" y="622"/>
                              <a:pt x="302" y="615"/>
                            </a:cubicBezTo>
                            <a:cubicBezTo>
                              <a:pt x="298" y="609"/>
                              <a:pt x="294" y="607"/>
                              <a:pt x="302" y="604"/>
                            </a:cubicBezTo>
                            <a:cubicBezTo>
                              <a:pt x="307" y="597"/>
                              <a:pt x="312" y="589"/>
                              <a:pt x="317" y="583"/>
                            </a:cubicBezTo>
                            <a:cubicBezTo>
                              <a:pt x="320" y="580"/>
                              <a:pt x="326" y="576"/>
                              <a:pt x="326" y="576"/>
                            </a:cubicBezTo>
                            <a:cubicBezTo>
                              <a:pt x="330" y="558"/>
                              <a:pt x="329" y="539"/>
                              <a:pt x="314" y="528"/>
                            </a:cubicBezTo>
                            <a:cubicBezTo>
                              <a:pt x="295" y="530"/>
                              <a:pt x="303" y="538"/>
                              <a:pt x="287" y="550"/>
                            </a:cubicBezTo>
                            <a:cubicBezTo>
                              <a:pt x="284" y="555"/>
                              <a:pt x="281" y="559"/>
                              <a:pt x="279" y="564"/>
                            </a:cubicBezTo>
                            <a:cubicBezTo>
                              <a:pt x="278" y="591"/>
                              <a:pt x="284" y="592"/>
                              <a:pt x="260" y="592"/>
                            </a:cubicBezTo>
                            <a:lnTo>
                              <a:pt x="221" y="585"/>
                            </a:lnTo>
                            <a:lnTo>
                              <a:pt x="207" y="583"/>
                            </a:lnTo>
                            <a:lnTo>
                              <a:pt x="191" y="571"/>
                            </a:lnTo>
                            <a:lnTo>
                              <a:pt x="180" y="568"/>
                            </a:lnTo>
                            <a:lnTo>
                              <a:pt x="170" y="562"/>
                            </a:lnTo>
                            <a:lnTo>
                              <a:pt x="153" y="555"/>
                            </a:lnTo>
                            <a:lnTo>
                              <a:pt x="143" y="547"/>
                            </a:lnTo>
                            <a:lnTo>
                              <a:pt x="122" y="544"/>
                            </a:lnTo>
                            <a:lnTo>
                              <a:pt x="114" y="538"/>
                            </a:lnTo>
                            <a:lnTo>
                              <a:pt x="105" y="528"/>
                            </a:lnTo>
                            <a:lnTo>
                              <a:pt x="81" y="517"/>
                            </a:lnTo>
                            <a:lnTo>
                              <a:pt x="71" y="517"/>
                            </a:lnTo>
                            <a:lnTo>
                              <a:pt x="47" y="507"/>
                            </a:lnTo>
                            <a:lnTo>
                              <a:pt x="38" y="495"/>
                            </a:lnTo>
                            <a:lnTo>
                              <a:pt x="24" y="481"/>
                            </a:lnTo>
                            <a:lnTo>
                              <a:pt x="9" y="459"/>
                            </a:lnTo>
                            <a:lnTo>
                              <a:pt x="0" y="441"/>
                            </a:lnTo>
                            <a:lnTo>
                              <a:pt x="59" y="436"/>
                            </a:lnTo>
                            <a:lnTo>
                              <a:pt x="65" y="465"/>
                            </a:lnTo>
                            <a:lnTo>
                              <a:pt x="99" y="466"/>
                            </a:lnTo>
                            <a:lnTo>
                              <a:pt x="141" y="460"/>
                            </a:lnTo>
                            <a:lnTo>
                              <a:pt x="161" y="453"/>
                            </a:lnTo>
                            <a:lnTo>
                              <a:pt x="168" y="442"/>
                            </a:lnTo>
                            <a:lnTo>
                              <a:pt x="162" y="426"/>
                            </a:lnTo>
                            <a:lnTo>
                              <a:pt x="159" y="411"/>
                            </a:lnTo>
                            <a:lnTo>
                              <a:pt x="159" y="397"/>
                            </a:lnTo>
                            <a:lnTo>
                              <a:pt x="170" y="397"/>
                            </a:lnTo>
                            <a:lnTo>
                              <a:pt x="186" y="391"/>
                            </a:lnTo>
                            <a:lnTo>
                              <a:pt x="197" y="391"/>
                            </a:lnTo>
                            <a:lnTo>
                              <a:pt x="212" y="412"/>
                            </a:lnTo>
                            <a:lnTo>
                              <a:pt x="233" y="408"/>
                            </a:lnTo>
                            <a:lnTo>
                              <a:pt x="242" y="400"/>
                            </a:lnTo>
                            <a:lnTo>
                              <a:pt x="233" y="381"/>
                            </a:lnTo>
                            <a:lnTo>
                              <a:pt x="233" y="366"/>
                            </a:lnTo>
                            <a:lnTo>
                              <a:pt x="233" y="349"/>
                            </a:lnTo>
                            <a:lnTo>
                              <a:pt x="291" y="337"/>
                            </a:lnTo>
                            <a:cubicBezTo>
                              <a:pt x="304" y="331"/>
                              <a:pt x="303" y="324"/>
                              <a:pt x="308" y="318"/>
                            </a:cubicBezTo>
                            <a:cubicBezTo>
                              <a:pt x="313" y="312"/>
                              <a:pt x="319" y="306"/>
                              <a:pt x="323" y="300"/>
                            </a:cubicBezTo>
                            <a:cubicBezTo>
                              <a:pt x="324" y="293"/>
                              <a:pt x="329" y="288"/>
                              <a:pt x="332" y="282"/>
                            </a:cubicBezTo>
                            <a:cubicBezTo>
                              <a:pt x="333" y="275"/>
                              <a:pt x="335" y="267"/>
                              <a:pt x="338" y="261"/>
                            </a:cubicBezTo>
                            <a:cubicBezTo>
                              <a:pt x="340" y="250"/>
                              <a:pt x="339" y="239"/>
                              <a:pt x="327" y="237"/>
                            </a:cubicBezTo>
                            <a:cubicBezTo>
                              <a:pt x="325" y="228"/>
                              <a:pt x="325" y="230"/>
                              <a:pt x="326" y="213"/>
                            </a:cubicBezTo>
                            <a:cubicBezTo>
                              <a:pt x="327" y="196"/>
                              <a:pt x="331" y="147"/>
                              <a:pt x="336" y="132"/>
                            </a:cubicBezTo>
                            <a:cubicBezTo>
                              <a:pt x="341" y="117"/>
                              <a:pt x="350" y="125"/>
                              <a:pt x="356" y="123"/>
                            </a:cubicBezTo>
                            <a:cubicBezTo>
                              <a:pt x="362" y="121"/>
                              <a:pt x="370" y="132"/>
                              <a:pt x="372" y="118"/>
                            </a:cubicBezTo>
                            <a:cubicBezTo>
                              <a:pt x="374" y="104"/>
                              <a:pt x="368" y="59"/>
                              <a:pt x="369" y="39"/>
                            </a:cubicBezTo>
                            <a:cubicBezTo>
                              <a:pt x="370" y="19"/>
                              <a:pt x="376" y="8"/>
                              <a:pt x="378" y="0"/>
                            </a:cubicBezTo>
                          </a:path>
                        </a:pathLst>
                      </a:custGeom>
                      <a:grpFill/>
                      <a:ln w="9525" cap="flat">
                        <a:solidFill>
                          <a:srgbClr val="FF0000"/>
                        </a:solidFill>
                        <a:round/>
                        <a:headEnd/>
                        <a:tailEnd/>
                      </a:ln>
                    </p:spPr>
                    <p:txBody>
                      <a:bodyPr/>
                      <a:lstStyle/>
                      <a:p>
                        <a:pPr eaLnBrk="0" hangingPunct="0">
                          <a:defRPr/>
                        </a:pPr>
                        <a:endParaRPr lang="en-US">
                          <a:ea typeface="ＭＳ Ｐゴシック" panose="020B0600070205080204" pitchFamily="34" charset="-128"/>
                        </a:endParaRPr>
                      </a:p>
                    </p:txBody>
                  </p:sp>
                  <p:sp>
                    <p:nvSpPr>
                      <p:cNvPr id="195" name="Freeform 194"/>
                      <p:cNvSpPr/>
                      <p:nvPr/>
                    </p:nvSpPr>
                    <p:spPr>
                      <a:xfrm>
                        <a:off x="2227604" y="5955329"/>
                        <a:ext cx="236909" cy="98728"/>
                      </a:xfrm>
                      <a:custGeom>
                        <a:avLst/>
                        <a:gdLst>
                          <a:gd name="connsiteX0" fmla="*/ 227888 w 236909"/>
                          <a:gd name="connsiteY0" fmla="*/ 43819 h 98728"/>
                          <a:gd name="connsiteX1" fmla="*/ 159521 w 236909"/>
                          <a:gd name="connsiteY1" fmla="*/ 46667 h 98728"/>
                          <a:gd name="connsiteX2" fmla="*/ 150975 w 236909"/>
                          <a:gd name="connsiteY2" fmla="*/ 49516 h 98728"/>
                          <a:gd name="connsiteX3" fmla="*/ 128187 w 236909"/>
                          <a:gd name="connsiteY3" fmla="*/ 43819 h 98728"/>
                          <a:gd name="connsiteX4" fmla="*/ 113944 w 236909"/>
                          <a:gd name="connsiteY4" fmla="*/ 26727 h 98728"/>
                          <a:gd name="connsiteX5" fmla="*/ 99701 w 236909"/>
                          <a:gd name="connsiteY5" fmla="*/ 12484 h 98728"/>
                          <a:gd name="connsiteX6" fmla="*/ 94003 w 236909"/>
                          <a:gd name="connsiteY6" fmla="*/ 6787 h 98728"/>
                          <a:gd name="connsiteX7" fmla="*/ 54123 w 236909"/>
                          <a:gd name="connsiteY7" fmla="*/ 12484 h 98728"/>
                          <a:gd name="connsiteX8" fmla="*/ 42729 w 236909"/>
                          <a:gd name="connsiteY8" fmla="*/ 18181 h 98728"/>
                          <a:gd name="connsiteX9" fmla="*/ 34183 w 236909"/>
                          <a:gd name="connsiteY9" fmla="*/ 21030 h 98728"/>
                          <a:gd name="connsiteX10" fmla="*/ 25637 w 236909"/>
                          <a:gd name="connsiteY10" fmla="*/ 29576 h 98728"/>
                          <a:gd name="connsiteX11" fmla="*/ 8546 w 236909"/>
                          <a:gd name="connsiteY11" fmla="*/ 40970 h 98728"/>
                          <a:gd name="connsiteX12" fmla="*/ 2848 w 236909"/>
                          <a:gd name="connsiteY12" fmla="*/ 58062 h 98728"/>
                          <a:gd name="connsiteX13" fmla="*/ 0 w 236909"/>
                          <a:gd name="connsiteY13" fmla="*/ 66607 h 98728"/>
                          <a:gd name="connsiteX14" fmla="*/ 2848 w 236909"/>
                          <a:gd name="connsiteY14" fmla="*/ 78002 h 98728"/>
                          <a:gd name="connsiteX15" fmla="*/ 8546 w 236909"/>
                          <a:gd name="connsiteY15" fmla="*/ 83699 h 98728"/>
                          <a:gd name="connsiteX16" fmla="*/ 25637 w 236909"/>
                          <a:gd name="connsiteY16" fmla="*/ 92245 h 98728"/>
                          <a:gd name="connsiteX17" fmla="*/ 48426 w 236909"/>
                          <a:gd name="connsiteY17" fmla="*/ 89396 h 98728"/>
                          <a:gd name="connsiteX18" fmla="*/ 105398 w 236909"/>
                          <a:gd name="connsiteY18" fmla="*/ 86548 h 98728"/>
                          <a:gd name="connsiteX19" fmla="*/ 111095 w 236909"/>
                          <a:gd name="connsiteY19" fmla="*/ 80850 h 98728"/>
                          <a:gd name="connsiteX20" fmla="*/ 122489 w 236909"/>
                          <a:gd name="connsiteY20" fmla="*/ 66607 h 98728"/>
                          <a:gd name="connsiteX21" fmla="*/ 142430 w 236909"/>
                          <a:gd name="connsiteY21" fmla="*/ 69456 h 98728"/>
                          <a:gd name="connsiteX22" fmla="*/ 148127 w 236909"/>
                          <a:gd name="connsiteY22" fmla="*/ 86548 h 98728"/>
                          <a:gd name="connsiteX23" fmla="*/ 156673 w 236909"/>
                          <a:gd name="connsiteY23" fmla="*/ 89396 h 98728"/>
                          <a:gd name="connsiteX24" fmla="*/ 173764 w 236909"/>
                          <a:gd name="connsiteY24" fmla="*/ 97942 h 98728"/>
                          <a:gd name="connsiteX25" fmla="*/ 182310 w 236909"/>
                          <a:gd name="connsiteY25" fmla="*/ 92245 h 98728"/>
                          <a:gd name="connsiteX26" fmla="*/ 190856 w 236909"/>
                          <a:gd name="connsiteY26" fmla="*/ 89396 h 98728"/>
                          <a:gd name="connsiteX27" fmla="*/ 199402 w 236909"/>
                          <a:gd name="connsiteY27" fmla="*/ 83699 h 98728"/>
                          <a:gd name="connsiteX28" fmla="*/ 216493 w 236909"/>
                          <a:gd name="connsiteY28" fmla="*/ 78002 h 98728"/>
                          <a:gd name="connsiteX29" fmla="*/ 222190 w 236909"/>
                          <a:gd name="connsiteY29" fmla="*/ 69456 h 98728"/>
                          <a:gd name="connsiteX30" fmla="*/ 213645 w 236909"/>
                          <a:gd name="connsiteY30" fmla="*/ 43819 h 98728"/>
                          <a:gd name="connsiteX31" fmla="*/ 227888 w 236909"/>
                          <a:gd name="connsiteY31" fmla="*/ 43819 h 9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6909" h="98728">
                            <a:moveTo>
                              <a:pt x="227888" y="43819"/>
                            </a:moveTo>
                            <a:cubicBezTo>
                              <a:pt x="218867" y="44294"/>
                              <a:pt x="182267" y="44982"/>
                              <a:pt x="159521" y="46667"/>
                            </a:cubicBezTo>
                            <a:cubicBezTo>
                              <a:pt x="156526" y="46889"/>
                              <a:pt x="153978" y="49516"/>
                              <a:pt x="150975" y="49516"/>
                            </a:cubicBezTo>
                            <a:cubicBezTo>
                              <a:pt x="144103" y="49516"/>
                              <a:pt x="134929" y="46066"/>
                              <a:pt x="128187" y="43819"/>
                            </a:cubicBezTo>
                            <a:cubicBezTo>
                              <a:pt x="109554" y="25186"/>
                              <a:pt x="141030" y="57199"/>
                              <a:pt x="113944" y="26727"/>
                            </a:cubicBezTo>
                            <a:cubicBezTo>
                              <a:pt x="109483" y="21709"/>
                              <a:pt x="104449" y="17232"/>
                              <a:pt x="99701" y="12484"/>
                            </a:cubicBezTo>
                            <a:lnTo>
                              <a:pt x="94003" y="6787"/>
                            </a:lnTo>
                            <a:cubicBezTo>
                              <a:pt x="67466" y="15632"/>
                              <a:pt x="116540" y="0"/>
                              <a:pt x="54123" y="12484"/>
                            </a:cubicBezTo>
                            <a:cubicBezTo>
                              <a:pt x="49959" y="13317"/>
                              <a:pt x="46632" y="16508"/>
                              <a:pt x="42729" y="18181"/>
                            </a:cubicBezTo>
                            <a:cubicBezTo>
                              <a:pt x="39969" y="19364"/>
                              <a:pt x="37032" y="20080"/>
                              <a:pt x="34183" y="21030"/>
                            </a:cubicBezTo>
                            <a:cubicBezTo>
                              <a:pt x="31334" y="23879"/>
                              <a:pt x="28817" y="27103"/>
                              <a:pt x="25637" y="29576"/>
                            </a:cubicBezTo>
                            <a:cubicBezTo>
                              <a:pt x="20232" y="33780"/>
                              <a:pt x="8546" y="40970"/>
                              <a:pt x="8546" y="40970"/>
                            </a:cubicBezTo>
                            <a:lnTo>
                              <a:pt x="2848" y="58062"/>
                            </a:lnTo>
                            <a:lnTo>
                              <a:pt x="0" y="66607"/>
                            </a:lnTo>
                            <a:cubicBezTo>
                              <a:pt x="949" y="70405"/>
                              <a:pt x="1097" y="74500"/>
                              <a:pt x="2848" y="78002"/>
                            </a:cubicBezTo>
                            <a:cubicBezTo>
                              <a:pt x="4049" y="80404"/>
                              <a:pt x="6449" y="82021"/>
                              <a:pt x="8546" y="83699"/>
                            </a:cubicBezTo>
                            <a:cubicBezTo>
                              <a:pt x="16435" y="90010"/>
                              <a:pt x="16610" y="89236"/>
                              <a:pt x="25637" y="92245"/>
                            </a:cubicBezTo>
                            <a:cubicBezTo>
                              <a:pt x="33233" y="91295"/>
                              <a:pt x="40790" y="89941"/>
                              <a:pt x="48426" y="89396"/>
                            </a:cubicBezTo>
                            <a:cubicBezTo>
                              <a:pt x="67392" y="88041"/>
                              <a:pt x="86558" y="89117"/>
                              <a:pt x="105398" y="86548"/>
                            </a:cubicBezTo>
                            <a:cubicBezTo>
                              <a:pt x="108059" y="86185"/>
                              <a:pt x="109417" y="82947"/>
                              <a:pt x="111095" y="80850"/>
                            </a:cubicBezTo>
                            <a:cubicBezTo>
                              <a:pt x="125469" y="62882"/>
                              <a:pt x="108733" y="80365"/>
                              <a:pt x="122489" y="66607"/>
                            </a:cubicBezTo>
                            <a:cubicBezTo>
                              <a:pt x="129136" y="67557"/>
                              <a:pt x="137130" y="65334"/>
                              <a:pt x="142430" y="69456"/>
                            </a:cubicBezTo>
                            <a:cubicBezTo>
                              <a:pt x="147170" y="73143"/>
                              <a:pt x="142430" y="84649"/>
                              <a:pt x="148127" y="86548"/>
                            </a:cubicBezTo>
                            <a:lnTo>
                              <a:pt x="156673" y="89396"/>
                            </a:lnTo>
                            <a:cubicBezTo>
                              <a:pt x="159649" y="91380"/>
                              <a:pt x="169047" y="98728"/>
                              <a:pt x="173764" y="97942"/>
                            </a:cubicBezTo>
                            <a:cubicBezTo>
                              <a:pt x="177141" y="97379"/>
                              <a:pt x="179248" y="93776"/>
                              <a:pt x="182310" y="92245"/>
                            </a:cubicBezTo>
                            <a:cubicBezTo>
                              <a:pt x="184996" y="90902"/>
                              <a:pt x="188170" y="90739"/>
                              <a:pt x="190856" y="89396"/>
                            </a:cubicBezTo>
                            <a:cubicBezTo>
                              <a:pt x="193918" y="87865"/>
                              <a:pt x="196273" y="85089"/>
                              <a:pt x="199402" y="83699"/>
                            </a:cubicBezTo>
                            <a:cubicBezTo>
                              <a:pt x="204890" y="81260"/>
                              <a:pt x="216493" y="78002"/>
                              <a:pt x="216493" y="78002"/>
                            </a:cubicBezTo>
                            <a:cubicBezTo>
                              <a:pt x="218392" y="75153"/>
                              <a:pt x="221812" y="72859"/>
                              <a:pt x="222190" y="69456"/>
                            </a:cubicBezTo>
                            <a:cubicBezTo>
                              <a:pt x="222872" y="63320"/>
                              <a:pt x="220120" y="48675"/>
                              <a:pt x="213645" y="43819"/>
                            </a:cubicBezTo>
                            <a:cubicBezTo>
                              <a:pt x="212125" y="42680"/>
                              <a:pt x="236909" y="43344"/>
                              <a:pt x="227888" y="43819"/>
                            </a:cubicBezTo>
                            <a:close/>
                          </a:path>
                        </a:pathLst>
                      </a:custGeom>
                      <a:grpFill/>
                      <a:ln w="9525" cap="flat">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sp>
                    <p:nvSpPr>
                      <p:cNvPr id="210" name="Freeform 209"/>
                      <p:cNvSpPr/>
                      <p:nvPr/>
                    </p:nvSpPr>
                    <p:spPr>
                      <a:xfrm>
                        <a:off x="2173145" y="6174337"/>
                        <a:ext cx="81211" cy="55892"/>
                      </a:xfrm>
                      <a:custGeom>
                        <a:avLst/>
                        <a:gdLst>
                          <a:gd name="connsiteX0" fmla="*/ 40216 w 81211"/>
                          <a:gd name="connsiteY0" fmla="*/ 1424 h 55892"/>
                          <a:gd name="connsiteX1" fmla="*/ 23124 w 81211"/>
                          <a:gd name="connsiteY1" fmla="*/ 4272 h 55892"/>
                          <a:gd name="connsiteX2" fmla="*/ 17427 w 81211"/>
                          <a:gd name="connsiteY2" fmla="*/ 9970 h 55892"/>
                          <a:gd name="connsiteX3" fmla="*/ 6033 w 81211"/>
                          <a:gd name="connsiteY3" fmla="*/ 12818 h 55892"/>
                          <a:gd name="connsiteX4" fmla="*/ 335 w 81211"/>
                          <a:gd name="connsiteY4" fmla="*/ 18515 h 55892"/>
                          <a:gd name="connsiteX5" fmla="*/ 8881 w 81211"/>
                          <a:gd name="connsiteY5" fmla="*/ 47001 h 55892"/>
                          <a:gd name="connsiteX6" fmla="*/ 25973 w 81211"/>
                          <a:gd name="connsiteY6" fmla="*/ 49850 h 55892"/>
                          <a:gd name="connsiteX7" fmla="*/ 43064 w 81211"/>
                          <a:gd name="connsiteY7" fmla="*/ 55547 h 55892"/>
                          <a:gd name="connsiteX8" fmla="*/ 68702 w 81211"/>
                          <a:gd name="connsiteY8" fmla="*/ 52699 h 55892"/>
                          <a:gd name="connsiteX9" fmla="*/ 71550 w 81211"/>
                          <a:gd name="connsiteY9" fmla="*/ 44153 h 55892"/>
                          <a:gd name="connsiteX10" fmla="*/ 77248 w 81211"/>
                          <a:gd name="connsiteY10" fmla="*/ 38456 h 55892"/>
                          <a:gd name="connsiteX11" fmla="*/ 80096 w 81211"/>
                          <a:gd name="connsiteY11" fmla="*/ 29910 h 55892"/>
                          <a:gd name="connsiteX12" fmla="*/ 71550 w 81211"/>
                          <a:gd name="connsiteY12" fmla="*/ 24213 h 55892"/>
                          <a:gd name="connsiteX13" fmla="*/ 51610 w 81211"/>
                          <a:gd name="connsiteY13" fmla="*/ 18515 h 55892"/>
                          <a:gd name="connsiteX14" fmla="*/ 43064 w 81211"/>
                          <a:gd name="connsiteY14" fmla="*/ 12818 h 55892"/>
                          <a:gd name="connsiteX15" fmla="*/ 40216 w 81211"/>
                          <a:gd name="connsiteY15" fmla="*/ 1424 h 5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211" h="55892">
                            <a:moveTo>
                              <a:pt x="40216" y="1424"/>
                            </a:moveTo>
                            <a:cubicBezTo>
                              <a:pt x="36893" y="0"/>
                              <a:pt x="28532" y="2244"/>
                              <a:pt x="23124" y="4272"/>
                            </a:cubicBezTo>
                            <a:cubicBezTo>
                              <a:pt x="20609" y="5215"/>
                              <a:pt x="19829" y="8769"/>
                              <a:pt x="17427" y="9970"/>
                            </a:cubicBezTo>
                            <a:cubicBezTo>
                              <a:pt x="13925" y="11721"/>
                              <a:pt x="9831" y="11869"/>
                              <a:pt x="6033" y="12818"/>
                            </a:cubicBezTo>
                            <a:cubicBezTo>
                              <a:pt x="4134" y="14717"/>
                              <a:pt x="632" y="15846"/>
                              <a:pt x="335" y="18515"/>
                            </a:cubicBezTo>
                            <a:cubicBezTo>
                              <a:pt x="0" y="21532"/>
                              <a:pt x="1330" y="43225"/>
                              <a:pt x="8881" y="47001"/>
                            </a:cubicBezTo>
                            <a:cubicBezTo>
                              <a:pt x="14047" y="49584"/>
                              <a:pt x="20370" y="48449"/>
                              <a:pt x="25973" y="49850"/>
                            </a:cubicBezTo>
                            <a:cubicBezTo>
                              <a:pt x="31799" y="51307"/>
                              <a:pt x="43064" y="55547"/>
                              <a:pt x="43064" y="55547"/>
                            </a:cubicBezTo>
                            <a:cubicBezTo>
                              <a:pt x="51610" y="54598"/>
                              <a:pt x="60718" y="55892"/>
                              <a:pt x="68702" y="52699"/>
                            </a:cubicBezTo>
                            <a:cubicBezTo>
                              <a:pt x="71490" y="51584"/>
                              <a:pt x="70005" y="46728"/>
                              <a:pt x="71550" y="44153"/>
                            </a:cubicBezTo>
                            <a:cubicBezTo>
                              <a:pt x="72932" y="41850"/>
                              <a:pt x="75349" y="40355"/>
                              <a:pt x="77248" y="38456"/>
                            </a:cubicBezTo>
                            <a:cubicBezTo>
                              <a:pt x="78197" y="35607"/>
                              <a:pt x="81211" y="32698"/>
                              <a:pt x="80096" y="29910"/>
                            </a:cubicBezTo>
                            <a:cubicBezTo>
                              <a:pt x="78824" y="26731"/>
                              <a:pt x="74697" y="25562"/>
                              <a:pt x="71550" y="24213"/>
                            </a:cubicBezTo>
                            <a:cubicBezTo>
                              <a:pt x="58769" y="18735"/>
                              <a:pt x="62700" y="24060"/>
                              <a:pt x="51610" y="18515"/>
                            </a:cubicBezTo>
                            <a:cubicBezTo>
                              <a:pt x="48548" y="16984"/>
                              <a:pt x="45913" y="14717"/>
                              <a:pt x="43064" y="12818"/>
                            </a:cubicBezTo>
                            <a:cubicBezTo>
                              <a:pt x="39916" y="3371"/>
                              <a:pt x="43539" y="2848"/>
                              <a:pt x="40216" y="1424"/>
                            </a:cubicBezTo>
                            <a:close/>
                          </a:path>
                        </a:pathLst>
                      </a:custGeom>
                      <a:grpFill/>
                      <a:ln w="9525" cap="flat">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sp>
                    <p:nvSpPr>
                      <p:cNvPr id="211" name="Freeform 210"/>
                      <p:cNvSpPr/>
                      <p:nvPr/>
                    </p:nvSpPr>
                    <p:spPr>
                      <a:xfrm>
                        <a:off x="1734796" y="6260461"/>
                        <a:ext cx="267768" cy="157431"/>
                      </a:xfrm>
                      <a:custGeom>
                        <a:avLst/>
                        <a:gdLst>
                          <a:gd name="connsiteX0" fmla="*/ 239283 w 267768"/>
                          <a:gd name="connsiteY0" fmla="*/ 49184 h 157431"/>
                          <a:gd name="connsiteX1" fmla="*/ 230737 w 267768"/>
                          <a:gd name="connsiteY1" fmla="*/ 54881 h 157431"/>
                          <a:gd name="connsiteX2" fmla="*/ 210797 w 267768"/>
                          <a:gd name="connsiteY2" fmla="*/ 49184 h 157431"/>
                          <a:gd name="connsiteX3" fmla="*/ 207948 w 267768"/>
                          <a:gd name="connsiteY3" fmla="*/ 40638 h 157431"/>
                          <a:gd name="connsiteX4" fmla="*/ 168068 w 267768"/>
                          <a:gd name="connsiteY4" fmla="*/ 15001 h 157431"/>
                          <a:gd name="connsiteX5" fmla="*/ 150976 w 267768"/>
                          <a:gd name="connsiteY5" fmla="*/ 23546 h 157431"/>
                          <a:gd name="connsiteX6" fmla="*/ 145279 w 267768"/>
                          <a:gd name="connsiteY6" fmla="*/ 29244 h 157431"/>
                          <a:gd name="connsiteX7" fmla="*/ 136733 w 267768"/>
                          <a:gd name="connsiteY7" fmla="*/ 32092 h 157431"/>
                          <a:gd name="connsiteX8" fmla="*/ 119641 w 267768"/>
                          <a:gd name="connsiteY8" fmla="*/ 54881 h 157431"/>
                          <a:gd name="connsiteX9" fmla="*/ 108247 w 267768"/>
                          <a:gd name="connsiteY9" fmla="*/ 66275 h 157431"/>
                          <a:gd name="connsiteX10" fmla="*/ 102550 w 267768"/>
                          <a:gd name="connsiteY10" fmla="*/ 71973 h 157431"/>
                          <a:gd name="connsiteX11" fmla="*/ 79761 w 267768"/>
                          <a:gd name="connsiteY11" fmla="*/ 77670 h 157431"/>
                          <a:gd name="connsiteX12" fmla="*/ 71215 w 267768"/>
                          <a:gd name="connsiteY12" fmla="*/ 80518 h 157431"/>
                          <a:gd name="connsiteX13" fmla="*/ 65518 w 267768"/>
                          <a:gd name="connsiteY13" fmla="*/ 86216 h 157431"/>
                          <a:gd name="connsiteX14" fmla="*/ 48426 w 267768"/>
                          <a:gd name="connsiteY14" fmla="*/ 91913 h 157431"/>
                          <a:gd name="connsiteX15" fmla="*/ 39881 w 267768"/>
                          <a:gd name="connsiteY15" fmla="*/ 97610 h 157431"/>
                          <a:gd name="connsiteX16" fmla="*/ 28486 w 267768"/>
                          <a:gd name="connsiteY16" fmla="*/ 100459 h 157431"/>
                          <a:gd name="connsiteX17" fmla="*/ 19940 w 267768"/>
                          <a:gd name="connsiteY17" fmla="*/ 103307 h 157431"/>
                          <a:gd name="connsiteX18" fmla="*/ 14243 w 267768"/>
                          <a:gd name="connsiteY18" fmla="*/ 111853 h 157431"/>
                          <a:gd name="connsiteX19" fmla="*/ 5697 w 267768"/>
                          <a:gd name="connsiteY19" fmla="*/ 117550 h 157431"/>
                          <a:gd name="connsiteX20" fmla="*/ 0 w 267768"/>
                          <a:gd name="connsiteY20" fmla="*/ 134642 h 157431"/>
                          <a:gd name="connsiteX21" fmla="*/ 11395 w 267768"/>
                          <a:gd name="connsiteY21" fmla="*/ 157431 h 157431"/>
                          <a:gd name="connsiteX22" fmla="*/ 42729 w 267768"/>
                          <a:gd name="connsiteY22" fmla="*/ 154582 h 157431"/>
                          <a:gd name="connsiteX23" fmla="*/ 51275 w 267768"/>
                          <a:gd name="connsiteY23" fmla="*/ 151733 h 157431"/>
                          <a:gd name="connsiteX24" fmla="*/ 56972 w 267768"/>
                          <a:gd name="connsiteY24" fmla="*/ 143188 h 157431"/>
                          <a:gd name="connsiteX25" fmla="*/ 71215 w 267768"/>
                          <a:gd name="connsiteY25" fmla="*/ 140339 h 157431"/>
                          <a:gd name="connsiteX26" fmla="*/ 91155 w 267768"/>
                          <a:gd name="connsiteY26" fmla="*/ 134642 h 157431"/>
                          <a:gd name="connsiteX27" fmla="*/ 102550 w 267768"/>
                          <a:gd name="connsiteY27" fmla="*/ 123247 h 157431"/>
                          <a:gd name="connsiteX28" fmla="*/ 108247 w 267768"/>
                          <a:gd name="connsiteY28" fmla="*/ 114702 h 157431"/>
                          <a:gd name="connsiteX29" fmla="*/ 122490 w 267768"/>
                          <a:gd name="connsiteY29" fmla="*/ 103307 h 157431"/>
                          <a:gd name="connsiteX30" fmla="*/ 131036 w 267768"/>
                          <a:gd name="connsiteY30" fmla="*/ 100459 h 157431"/>
                          <a:gd name="connsiteX31" fmla="*/ 188008 w 267768"/>
                          <a:gd name="connsiteY31" fmla="*/ 97610 h 157431"/>
                          <a:gd name="connsiteX32" fmla="*/ 190856 w 267768"/>
                          <a:gd name="connsiteY32" fmla="*/ 106156 h 157431"/>
                          <a:gd name="connsiteX33" fmla="*/ 205099 w 267768"/>
                          <a:gd name="connsiteY33" fmla="*/ 114702 h 157431"/>
                          <a:gd name="connsiteX34" fmla="*/ 233585 w 267768"/>
                          <a:gd name="connsiteY34" fmla="*/ 106156 h 157431"/>
                          <a:gd name="connsiteX35" fmla="*/ 242131 w 267768"/>
                          <a:gd name="connsiteY35" fmla="*/ 103307 h 157431"/>
                          <a:gd name="connsiteX36" fmla="*/ 247828 w 267768"/>
                          <a:gd name="connsiteY36" fmla="*/ 111853 h 157431"/>
                          <a:gd name="connsiteX37" fmla="*/ 239283 w 267768"/>
                          <a:gd name="connsiteY37" fmla="*/ 117550 h 157431"/>
                          <a:gd name="connsiteX38" fmla="*/ 222191 w 267768"/>
                          <a:gd name="connsiteY38" fmla="*/ 126096 h 157431"/>
                          <a:gd name="connsiteX39" fmla="*/ 239283 w 267768"/>
                          <a:gd name="connsiteY39" fmla="*/ 126096 h 157431"/>
                          <a:gd name="connsiteX40" fmla="*/ 250677 w 267768"/>
                          <a:gd name="connsiteY40" fmla="*/ 109004 h 157431"/>
                          <a:gd name="connsiteX41" fmla="*/ 253525 w 267768"/>
                          <a:gd name="connsiteY41" fmla="*/ 97610 h 157431"/>
                          <a:gd name="connsiteX42" fmla="*/ 262071 w 267768"/>
                          <a:gd name="connsiteY42" fmla="*/ 71973 h 157431"/>
                          <a:gd name="connsiteX43" fmla="*/ 264920 w 267768"/>
                          <a:gd name="connsiteY43" fmla="*/ 63427 h 157431"/>
                          <a:gd name="connsiteX44" fmla="*/ 267768 w 267768"/>
                          <a:gd name="connsiteY44" fmla="*/ 54881 h 157431"/>
                          <a:gd name="connsiteX45" fmla="*/ 264920 w 267768"/>
                          <a:gd name="connsiteY45" fmla="*/ 46335 h 157431"/>
                          <a:gd name="connsiteX46" fmla="*/ 230737 w 267768"/>
                          <a:gd name="connsiteY46" fmla="*/ 43487 h 157431"/>
                          <a:gd name="connsiteX47" fmla="*/ 213645 w 267768"/>
                          <a:gd name="connsiteY47" fmla="*/ 40638 h 157431"/>
                          <a:gd name="connsiteX48" fmla="*/ 239283 w 267768"/>
                          <a:gd name="connsiteY48" fmla="*/ 49184 h 15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7768" h="157431">
                            <a:moveTo>
                              <a:pt x="239283" y="49184"/>
                            </a:moveTo>
                            <a:cubicBezTo>
                              <a:pt x="242132" y="51558"/>
                              <a:pt x="234126" y="54397"/>
                              <a:pt x="230737" y="54881"/>
                            </a:cubicBezTo>
                            <a:cubicBezTo>
                              <a:pt x="228235" y="55238"/>
                              <a:pt x="214004" y="50253"/>
                              <a:pt x="210797" y="49184"/>
                            </a:cubicBezTo>
                            <a:cubicBezTo>
                              <a:pt x="209847" y="46335"/>
                              <a:pt x="208405" y="43606"/>
                              <a:pt x="207948" y="40638"/>
                            </a:cubicBezTo>
                            <a:cubicBezTo>
                              <a:pt x="201695" y="0"/>
                              <a:pt x="217431" y="11203"/>
                              <a:pt x="168068" y="15001"/>
                            </a:cubicBezTo>
                            <a:cubicBezTo>
                              <a:pt x="159043" y="18009"/>
                              <a:pt x="158864" y="17235"/>
                              <a:pt x="150976" y="23546"/>
                            </a:cubicBezTo>
                            <a:cubicBezTo>
                              <a:pt x="148879" y="25224"/>
                              <a:pt x="147582" y="27862"/>
                              <a:pt x="145279" y="29244"/>
                            </a:cubicBezTo>
                            <a:cubicBezTo>
                              <a:pt x="142704" y="30789"/>
                              <a:pt x="139582" y="31143"/>
                              <a:pt x="136733" y="32092"/>
                            </a:cubicBezTo>
                            <a:cubicBezTo>
                              <a:pt x="123849" y="51419"/>
                              <a:pt x="130181" y="44343"/>
                              <a:pt x="119641" y="54881"/>
                            </a:cubicBezTo>
                            <a:cubicBezTo>
                              <a:pt x="114578" y="70075"/>
                              <a:pt x="120908" y="58678"/>
                              <a:pt x="108247" y="66275"/>
                            </a:cubicBezTo>
                            <a:cubicBezTo>
                              <a:pt x="105944" y="67657"/>
                              <a:pt x="105044" y="70975"/>
                              <a:pt x="102550" y="71973"/>
                            </a:cubicBezTo>
                            <a:cubicBezTo>
                              <a:pt x="95280" y="74881"/>
                              <a:pt x="87189" y="75194"/>
                              <a:pt x="79761" y="77670"/>
                            </a:cubicBezTo>
                            <a:lnTo>
                              <a:pt x="71215" y="80518"/>
                            </a:lnTo>
                            <a:cubicBezTo>
                              <a:pt x="69316" y="82417"/>
                              <a:pt x="67920" y="85015"/>
                              <a:pt x="65518" y="86216"/>
                            </a:cubicBezTo>
                            <a:cubicBezTo>
                              <a:pt x="60147" y="88902"/>
                              <a:pt x="53423" y="88582"/>
                              <a:pt x="48426" y="91913"/>
                            </a:cubicBezTo>
                            <a:cubicBezTo>
                              <a:pt x="45578" y="93812"/>
                              <a:pt x="43028" y="96261"/>
                              <a:pt x="39881" y="97610"/>
                            </a:cubicBezTo>
                            <a:cubicBezTo>
                              <a:pt x="36282" y="99152"/>
                              <a:pt x="32251" y="99383"/>
                              <a:pt x="28486" y="100459"/>
                            </a:cubicBezTo>
                            <a:cubicBezTo>
                              <a:pt x="25599" y="101284"/>
                              <a:pt x="22789" y="102358"/>
                              <a:pt x="19940" y="103307"/>
                            </a:cubicBezTo>
                            <a:cubicBezTo>
                              <a:pt x="18041" y="106156"/>
                              <a:pt x="16664" y="109432"/>
                              <a:pt x="14243" y="111853"/>
                            </a:cubicBezTo>
                            <a:cubicBezTo>
                              <a:pt x="11822" y="114274"/>
                              <a:pt x="7511" y="114647"/>
                              <a:pt x="5697" y="117550"/>
                            </a:cubicBezTo>
                            <a:cubicBezTo>
                              <a:pt x="2514" y="122643"/>
                              <a:pt x="0" y="134642"/>
                              <a:pt x="0" y="134642"/>
                            </a:cubicBezTo>
                            <a:cubicBezTo>
                              <a:pt x="6546" y="154281"/>
                              <a:pt x="1451" y="147487"/>
                              <a:pt x="11395" y="157431"/>
                            </a:cubicBezTo>
                            <a:cubicBezTo>
                              <a:pt x="21840" y="156481"/>
                              <a:pt x="32347" y="156065"/>
                              <a:pt x="42729" y="154582"/>
                            </a:cubicBezTo>
                            <a:cubicBezTo>
                              <a:pt x="45702" y="154157"/>
                              <a:pt x="48930" y="153609"/>
                              <a:pt x="51275" y="151733"/>
                            </a:cubicBezTo>
                            <a:cubicBezTo>
                              <a:pt x="53948" y="149595"/>
                              <a:pt x="54000" y="144886"/>
                              <a:pt x="56972" y="143188"/>
                            </a:cubicBezTo>
                            <a:cubicBezTo>
                              <a:pt x="61176" y="140786"/>
                              <a:pt x="66489" y="141389"/>
                              <a:pt x="71215" y="140339"/>
                            </a:cubicBezTo>
                            <a:cubicBezTo>
                              <a:pt x="81944" y="137954"/>
                              <a:pt x="81640" y="137813"/>
                              <a:pt x="91155" y="134642"/>
                            </a:cubicBezTo>
                            <a:cubicBezTo>
                              <a:pt x="94953" y="130844"/>
                              <a:pt x="99570" y="127716"/>
                              <a:pt x="102550" y="123247"/>
                            </a:cubicBezTo>
                            <a:cubicBezTo>
                              <a:pt x="104449" y="120399"/>
                              <a:pt x="106109" y="117375"/>
                              <a:pt x="108247" y="114702"/>
                            </a:cubicBezTo>
                            <a:cubicBezTo>
                              <a:pt x="111781" y="110284"/>
                              <a:pt x="117552" y="105776"/>
                              <a:pt x="122490" y="103307"/>
                            </a:cubicBezTo>
                            <a:cubicBezTo>
                              <a:pt x="125176" y="101964"/>
                              <a:pt x="128045" y="100719"/>
                              <a:pt x="131036" y="100459"/>
                            </a:cubicBezTo>
                            <a:cubicBezTo>
                              <a:pt x="149979" y="98812"/>
                              <a:pt x="169017" y="98560"/>
                              <a:pt x="188008" y="97610"/>
                            </a:cubicBezTo>
                            <a:cubicBezTo>
                              <a:pt x="188957" y="100459"/>
                              <a:pt x="189311" y="103581"/>
                              <a:pt x="190856" y="106156"/>
                            </a:cubicBezTo>
                            <a:cubicBezTo>
                              <a:pt x="194765" y="112672"/>
                              <a:pt x="198379" y="112461"/>
                              <a:pt x="205099" y="114702"/>
                            </a:cubicBezTo>
                            <a:cubicBezTo>
                              <a:pt x="222318" y="110397"/>
                              <a:pt x="212783" y="113090"/>
                              <a:pt x="233585" y="106156"/>
                            </a:cubicBezTo>
                            <a:lnTo>
                              <a:pt x="242131" y="103307"/>
                            </a:lnTo>
                            <a:cubicBezTo>
                              <a:pt x="244030" y="106156"/>
                              <a:pt x="248499" y="108496"/>
                              <a:pt x="247828" y="111853"/>
                            </a:cubicBezTo>
                            <a:cubicBezTo>
                              <a:pt x="247157" y="115210"/>
                              <a:pt x="242345" y="116019"/>
                              <a:pt x="239283" y="117550"/>
                            </a:cubicBezTo>
                            <a:cubicBezTo>
                              <a:pt x="215691" y="129347"/>
                              <a:pt x="246687" y="109766"/>
                              <a:pt x="222191" y="126096"/>
                            </a:cubicBezTo>
                            <a:cubicBezTo>
                              <a:pt x="230587" y="131693"/>
                              <a:pt x="230887" y="135691"/>
                              <a:pt x="239283" y="126096"/>
                            </a:cubicBezTo>
                            <a:cubicBezTo>
                              <a:pt x="243792" y="120943"/>
                              <a:pt x="250677" y="109004"/>
                              <a:pt x="250677" y="109004"/>
                            </a:cubicBezTo>
                            <a:cubicBezTo>
                              <a:pt x="251626" y="105206"/>
                              <a:pt x="252400" y="101360"/>
                              <a:pt x="253525" y="97610"/>
                            </a:cubicBezTo>
                            <a:cubicBezTo>
                              <a:pt x="256113" y="88982"/>
                              <a:pt x="259222" y="80519"/>
                              <a:pt x="262071" y="71973"/>
                            </a:cubicBezTo>
                            <a:lnTo>
                              <a:pt x="264920" y="63427"/>
                            </a:lnTo>
                            <a:lnTo>
                              <a:pt x="267768" y="54881"/>
                            </a:lnTo>
                            <a:cubicBezTo>
                              <a:pt x="266819" y="52032"/>
                              <a:pt x="266796" y="48680"/>
                              <a:pt x="264920" y="46335"/>
                            </a:cubicBezTo>
                            <a:cubicBezTo>
                              <a:pt x="255949" y="35121"/>
                              <a:pt x="242876" y="42138"/>
                              <a:pt x="230737" y="43487"/>
                            </a:cubicBezTo>
                            <a:cubicBezTo>
                              <a:pt x="225040" y="42537"/>
                              <a:pt x="219283" y="41891"/>
                              <a:pt x="213645" y="40638"/>
                            </a:cubicBezTo>
                            <a:cubicBezTo>
                              <a:pt x="210714" y="39987"/>
                              <a:pt x="236434" y="46810"/>
                              <a:pt x="239283" y="49184"/>
                            </a:cubicBezTo>
                            <a:close/>
                          </a:path>
                        </a:pathLst>
                      </a:custGeom>
                      <a:grpFill/>
                      <a:ln w="9525" cap="flat">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grpSp>
                <p:sp>
                  <p:nvSpPr>
                    <p:cNvPr id="157" name="Freeform 156"/>
                    <p:cNvSpPr/>
                    <p:nvPr/>
                  </p:nvSpPr>
                  <p:spPr>
                    <a:xfrm>
                      <a:off x="1524000" y="6477000"/>
                      <a:ext cx="111694" cy="131950"/>
                    </a:xfrm>
                    <a:custGeom>
                      <a:avLst/>
                      <a:gdLst>
                        <a:gd name="connsiteX0" fmla="*/ 1445 w 111694"/>
                        <a:gd name="connsiteY0" fmla="*/ 4334 h 284350"/>
                        <a:gd name="connsiteX1" fmla="*/ 5778 w 111694"/>
                        <a:gd name="connsiteY1" fmla="*/ 17335 h 284350"/>
                        <a:gd name="connsiteX2" fmla="*/ 31780 w 111694"/>
                        <a:gd name="connsiteY2" fmla="*/ 26002 h 284350"/>
                        <a:gd name="connsiteX3" fmla="*/ 40448 w 111694"/>
                        <a:gd name="connsiteY3" fmla="*/ 52004 h 284350"/>
                        <a:gd name="connsiteX4" fmla="*/ 44781 w 111694"/>
                        <a:gd name="connsiteY4" fmla="*/ 65005 h 284350"/>
                        <a:gd name="connsiteX5" fmla="*/ 62116 w 111694"/>
                        <a:gd name="connsiteY5" fmla="*/ 86674 h 284350"/>
                        <a:gd name="connsiteX6" fmla="*/ 75117 w 111694"/>
                        <a:gd name="connsiteY6" fmla="*/ 125676 h 284350"/>
                        <a:gd name="connsiteX7" fmla="*/ 79450 w 111694"/>
                        <a:gd name="connsiteY7" fmla="*/ 138677 h 284350"/>
                        <a:gd name="connsiteX8" fmla="*/ 83784 w 111694"/>
                        <a:gd name="connsiteY8" fmla="*/ 151678 h 284350"/>
                        <a:gd name="connsiteX9" fmla="*/ 88118 w 111694"/>
                        <a:gd name="connsiteY9" fmla="*/ 177680 h 284350"/>
                        <a:gd name="connsiteX10" fmla="*/ 44781 w 111694"/>
                        <a:gd name="connsiteY10" fmla="*/ 260019 h 284350"/>
                        <a:gd name="connsiteX11" fmla="*/ 36114 w 111694"/>
                        <a:gd name="connsiteY11" fmla="*/ 247019 h 284350"/>
                        <a:gd name="connsiteX12" fmla="*/ 31780 w 111694"/>
                        <a:gd name="connsiteY12" fmla="*/ 229684 h 284350"/>
                        <a:gd name="connsiteX13" fmla="*/ 27447 w 111694"/>
                        <a:gd name="connsiteY13" fmla="*/ 216683 h 284350"/>
                        <a:gd name="connsiteX14" fmla="*/ 23113 w 111694"/>
                        <a:gd name="connsiteY14" fmla="*/ 73673 h 284350"/>
                        <a:gd name="connsiteX15" fmla="*/ 18779 w 111694"/>
                        <a:gd name="connsiteY15" fmla="*/ 60672 h 284350"/>
                        <a:gd name="connsiteX16" fmla="*/ 14446 w 111694"/>
                        <a:gd name="connsiteY16" fmla="*/ 43337 h 284350"/>
                        <a:gd name="connsiteX17" fmla="*/ 1445 w 111694"/>
                        <a:gd name="connsiteY17" fmla="*/ 4334 h 28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694" h="284350">
                          <a:moveTo>
                            <a:pt x="1445" y="4334"/>
                          </a:moveTo>
                          <a:cubicBezTo>
                            <a:pt x="0" y="0"/>
                            <a:pt x="2061" y="14680"/>
                            <a:pt x="5778" y="17335"/>
                          </a:cubicBezTo>
                          <a:cubicBezTo>
                            <a:pt x="13212" y="22645"/>
                            <a:pt x="31780" y="26002"/>
                            <a:pt x="31780" y="26002"/>
                          </a:cubicBezTo>
                          <a:lnTo>
                            <a:pt x="40448" y="52004"/>
                          </a:lnTo>
                          <a:cubicBezTo>
                            <a:pt x="41893" y="56338"/>
                            <a:pt x="41551" y="61775"/>
                            <a:pt x="44781" y="65005"/>
                          </a:cubicBezTo>
                          <a:cubicBezTo>
                            <a:pt x="57132" y="77356"/>
                            <a:pt x="51182" y="70273"/>
                            <a:pt x="62116" y="86674"/>
                          </a:cubicBezTo>
                          <a:lnTo>
                            <a:pt x="75117" y="125676"/>
                          </a:lnTo>
                          <a:lnTo>
                            <a:pt x="79450" y="138677"/>
                          </a:lnTo>
                          <a:cubicBezTo>
                            <a:pt x="80895" y="143011"/>
                            <a:pt x="83033" y="147172"/>
                            <a:pt x="83784" y="151678"/>
                          </a:cubicBezTo>
                          <a:lnTo>
                            <a:pt x="88118" y="177680"/>
                          </a:lnTo>
                          <a:cubicBezTo>
                            <a:pt x="84989" y="240261"/>
                            <a:pt x="111694" y="284350"/>
                            <a:pt x="44781" y="260019"/>
                          </a:cubicBezTo>
                          <a:cubicBezTo>
                            <a:pt x="39886" y="258239"/>
                            <a:pt x="39003" y="251352"/>
                            <a:pt x="36114" y="247019"/>
                          </a:cubicBezTo>
                          <a:cubicBezTo>
                            <a:pt x="34669" y="241241"/>
                            <a:pt x="33416" y="235411"/>
                            <a:pt x="31780" y="229684"/>
                          </a:cubicBezTo>
                          <a:cubicBezTo>
                            <a:pt x="30525" y="225292"/>
                            <a:pt x="27700" y="221244"/>
                            <a:pt x="27447" y="216683"/>
                          </a:cubicBezTo>
                          <a:cubicBezTo>
                            <a:pt x="24802" y="169065"/>
                            <a:pt x="25759" y="121291"/>
                            <a:pt x="23113" y="73673"/>
                          </a:cubicBezTo>
                          <a:cubicBezTo>
                            <a:pt x="22860" y="69112"/>
                            <a:pt x="20034" y="65064"/>
                            <a:pt x="18779" y="60672"/>
                          </a:cubicBezTo>
                          <a:cubicBezTo>
                            <a:pt x="17143" y="54945"/>
                            <a:pt x="14870" y="49278"/>
                            <a:pt x="14446" y="43337"/>
                          </a:cubicBezTo>
                          <a:cubicBezTo>
                            <a:pt x="13417" y="28928"/>
                            <a:pt x="2890" y="8668"/>
                            <a:pt x="1445" y="4334"/>
                          </a:cubicBezTo>
                          <a:close/>
                        </a:path>
                      </a:pathLst>
                    </a:custGeom>
                    <a:grp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grpSp>
              <p:sp>
                <p:nvSpPr>
                  <p:cNvPr id="152" name="Freeform 151"/>
                  <p:cNvSpPr/>
                  <p:nvPr/>
                </p:nvSpPr>
                <p:spPr>
                  <a:xfrm>
                    <a:off x="1146751" y="5528321"/>
                    <a:ext cx="78614" cy="73362"/>
                  </a:xfrm>
                  <a:custGeom>
                    <a:avLst/>
                    <a:gdLst>
                      <a:gd name="connsiteX0" fmla="*/ 27035 w 78614"/>
                      <a:gd name="connsiteY0" fmla="*/ 5240 h 73362"/>
                      <a:gd name="connsiteX1" fmla="*/ 34895 w 78614"/>
                      <a:gd name="connsiteY1" fmla="*/ 13100 h 73362"/>
                      <a:gd name="connsiteX2" fmla="*/ 40135 w 78614"/>
                      <a:gd name="connsiteY2" fmla="*/ 20960 h 73362"/>
                      <a:gd name="connsiteX3" fmla="*/ 47995 w 78614"/>
                      <a:gd name="connsiteY3" fmla="*/ 26200 h 73362"/>
                      <a:gd name="connsiteX4" fmla="*/ 61095 w 78614"/>
                      <a:gd name="connsiteY4" fmla="*/ 34061 h 73362"/>
                      <a:gd name="connsiteX5" fmla="*/ 66336 w 78614"/>
                      <a:gd name="connsiteY5" fmla="*/ 39301 h 73362"/>
                      <a:gd name="connsiteX6" fmla="*/ 74196 w 78614"/>
                      <a:gd name="connsiteY6" fmla="*/ 44541 h 73362"/>
                      <a:gd name="connsiteX7" fmla="*/ 63715 w 78614"/>
                      <a:gd name="connsiteY7" fmla="*/ 73362 h 73362"/>
                      <a:gd name="connsiteX8" fmla="*/ 34895 w 78614"/>
                      <a:gd name="connsiteY8" fmla="*/ 70741 h 73362"/>
                      <a:gd name="connsiteX9" fmla="*/ 27035 w 78614"/>
                      <a:gd name="connsiteY9" fmla="*/ 68121 h 73362"/>
                      <a:gd name="connsiteX10" fmla="*/ 19175 w 78614"/>
                      <a:gd name="connsiteY10" fmla="*/ 52401 h 73362"/>
                      <a:gd name="connsiteX11" fmla="*/ 13934 w 78614"/>
                      <a:gd name="connsiteY11" fmla="*/ 47161 h 73362"/>
                      <a:gd name="connsiteX12" fmla="*/ 6074 w 78614"/>
                      <a:gd name="connsiteY12" fmla="*/ 31441 h 73362"/>
                      <a:gd name="connsiteX13" fmla="*/ 3454 w 78614"/>
                      <a:gd name="connsiteY13" fmla="*/ 23580 h 73362"/>
                      <a:gd name="connsiteX14" fmla="*/ 13934 w 78614"/>
                      <a:gd name="connsiteY14" fmla="*/ 0 h 73362"/>
                      <a:gd name="connsiteX15" fmla="*/ 21795 w 78614"/>
                      <a:gd name="connsiteY15" fmla="*/ 2620 h 73362"/>
                      <a:gd name="connsiteX16" fmla="*/ 27035 w 78614"/>
                      <a:gd name="connsiteY16" fmla="*/ 5240 h 7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14" h="73362">
                        <a:moveTo>
                          <a:pt x="27035" y="5240"/>
                        </a:moveTo>
                        <a:cubicBezTo>
                          <a:pt x="29655" y="7860"/>
                          <a:pt x="32523" y="10254"/>
                          <a:pt x="34895" y="13100"/>
                        </a:cubicBezTo>
                        <a:cubicBezTo>
                          <a:pt x="36911" y="15519"/>
                          <a:pt x="37908" y="18733"/>
                          <a:pt x="40135" y="20960"/>
                        </a:cubicBezTo>
                        <a:cubicBezTo>
                          <a:pt x="42362" y="23187"/>
                          <a:pt x="45536" y="24233"/>
                          <a:pt x="47995" y="26200"/>
                        </a:cubicBezTo>
                        <a:cubicBezTo>
                          <a:pt x="58271" y="34422"/>
                          <a:pt x="47444" y="29511"/>
                          <a:pt x="61095" y="34061"/>
                        </a:cubicBezTo>
                        <a:cubicBezTo>
                          <a:pt x="62842" y="35808"/>
                          <a:pt x="64407" y="37758"/>
                          <a:pt x="66336" y="39301"/>
                        </a:cubicBezTo>
                        <a:cubicBezTo>
                          <a:pt x="68795" y="41268"/>
                          <a:pt x="73678" y="41435"/>
                          <a:pt x="74196" y="44541"/>
                        </a:cubicBezTo>
                        <a:cubicBezTo>
                          <a:pt x="78614" y="71051"/>
                          <a:pt x="77601" y="68732"/>
                          <a:pt x="63715" y="73362"/>
                        </a:cubicBezTo>
                        <a:cubicBezTo>
                          <a:pt x="54108" y="72488"/>
                          <a:pt x="44444" y="72105"/>
                          <a:pt x="34895" y="70741"/>
                        </a:cubicBezTo>
                        <a:cubicBezTo>
                          <a:pt x="32161" y="70350"/>
                          <a:pt x="29192" y="69846"/>
                          <a:pt x="27035" y="68121"/>
                        </a:cubicBezTo>
                        <a:cubicBezTo>
                          <a:pt x="19389" y="62004"/>
                          <a:pt x="23557" y="59704"/>
                          <a:pt x="19175" y="52401"/>
                        </a:cubicBezTo>
                        <a:cubicBezTo>
                          <a:pt x="17904" y="50283"/>
                          <a:pt x="15681" y="48908"/>
                          <a:pt x="13934" y="47161"/>
                        </a:cubicBezTo>
                        <a:cubicBezTo>
                          <a:pt x="7347" y="27401"/>
                          <a:pt x="16233" y="51761"/>
                          <a:pt x="6074" y="31441"/>
                        </a:cubicBezTo>
                        <a:cubicBezTo>
                          <a:pt x="4839" y="28971"/>
                          <a:pt x="4327" y="26200"/>
                          <a:pt x="3454" y="23580"/>
                        </a:cubicBezTo>
                        <a:cubicBezTo>
                          <a:pt x="4872" y="12236"/>
                          <a:pt x="0" y="0"/>
                          <a:pt x="13934" y="0"/>
                        </a:cubicBezTo>
                        <a:cubicBezTo>
                          <a:pt x="16696" y="0"/>
                          <a:pt x="19175" y="1747"/>
                          <a:pt x="21795" y="2620"/>
                        </a:cubicBezTo>
                        <a:lnTo>
                          <a:pt x="27035" y="5240"/>
                        </a:lnTo>
                        <a:close/>
                      </a:path>
                    </a:pathLst>
                  </a:custGeom>
                  <a:grp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grpSp>
            <p:sp>
              <p:nvSpPr>
                <p:cNvPr id="64530" name="TextBox 8"/>
                <p:cNvSpPr txBox="1">
                  <a:spLocks noChangeArrowheads="1"/>
                </p:cNvSpPr>
                <p:nvPr/>
              </p:nvSpPr>
              <p:spPr bwMode="auto">
                <a:xfrm>
                  <a:off x="4346848" y="2187452"/>
                  <a:ext cx="1215753" cy="276990"/>
                </a:xfrm>
                <a:prstGeom prst="rect">
                  <a:avLst/>
                </a:prstGeom>
                <a:solidFill>
                  <a:srgbClr val="CCB400"/>
                </a:solidFill>
                <a:ln w="19050">
                  <a:solidFill>
                    <a:schemeClr val="tx1"/>
                  </a:solidFill>
                  <a:miter lim="800000"/>
                  <a:headEnd/>
                  <a:tailEnd/>
                </a:ln>
              </p:spPr>
              <p:txBody>
                <a:bodyPr>
                  <a:spAutoFit/>
                </a:bodyPr>
                <a:lstStyle/>
                <a:p>
                  <a:pPr algn="ctr" eaLnBrk="0" hangingPunct="0"/>
                  <a:r>
                    <a:rPr lang="en-US" sz="1200" b="1"/>
                    <a:t>Subic</a:t>
                  </a:r>
                </a:p>
              </p:txBody>
            </p:sp>
            <p:sp>
              <p:nvSpPr>
                <p:cNvPr id="64531" name="TextBox 9"/>
                <p:cNvSpPr txBox="1">
                  <a:spLocks noChangeArrowheads="1"/>
                </p:cNvSpPr>
                <p:nvPr/>
              </p:nvSpPr>
              <p:spPr bwMode="auto">
                <a:xfrm>
                  <a:off x="4343400" y="1103676"/>
                  <a:ext cx="1215753" cy="277007"/>
                </a:xfrm>
                <a:prstGeom prst="rect">
                  <a:avLst/>
                </a:prstGeom>
                <a:solidFill>
                  <a:srgbClr val="CCB400"/>
                </a:solidFill>
                <a:ln w="19050">
                  <a:solidFill>
                    <a:schemeClr val="tx1"/>
                  </a:solidFill>
                  <a:miter lim="800000"/>
                  <a:headEnd/>
                  <a:tailEnd/>
                </a:ln>
              </p:spPr>
              <p:txBody>
                <a:bodyPr>
                  <a:spAutoFit/>
                </a:bodyPr>
                <a:lstStyle/>
                <a:p>
                  <a:pPr algn="ctr" eaLnBrk="0" hangingPunct="0"/>
                  <a:r>
                    <a:rPr lang="en-US" sz="1200" b="1"/>
                    <a:t>Paredes AS</a:t>
                  </a:r>
                </a:p>
              </p:txBody>
            </p:sp>
            <p:cxnSp>
              <p:nvCxnSpPr>
                <p:cNvPr id="111" name="Straight Arrow Connector 110"/>
                <p:cNvCxnSpPr/>
                <p:nvPr/>
              </p:nvCxnSpPr>
              <p:spPr bwMode="auto">
                <a:xfrm flipH="1">
                  <a:off x="5562797" y="1201649"/>
                  <a:ext cx="1188994" cy="17465"/>
                </a:xfrm>
                <a:prstGeom prst="straightConnector1">
                  <a:avLst/>
                </a:pr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endCxn id="64537" idx="3"/>
                </p:cNvCxnSpPr>
                <p:nvPr/>
              </p:nvCxnSpPr>
              <p:spPr bwMode="auto">
                <a:xfrm flipH="1" flipV="1">
                  <a:off x="5562797" y="1944720"/>
                  <a:ext cx="1222329" cy="319139"/>
                </a:xfrm>
                <a:prstGeom prst="straightConnector1">
                  <a:avLst/>
                </a:pr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bwMode="auto">
                <a:xfrm flipH="1" flipV="1">
                  <a:off x="5562797" y="1752601"/>
                  <a:ext cx="1142957" cy="415993"/>
                </a:xfrm>
                <a:prstGeom prst="straightConnector1">
                  <a:avLst/>
                </a:pr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535" name="TextBox 13"/>
                <p:cNvSpPr txBox="1">
                  <a:spLocks noChangeArrowheads="1"/>
                </p:cNvSpPr>
                <p:nvPr/>
              </p:nvSpPr>
              <p:spPr bwMode="auto">
                <a:xfrm>
                  <a:off x="4343400" y="1449532"/>
                  <a:ext cx="1215753" cy="276990"/>
                </a:xfrm>
                <a:prstGeom prst="rect">
                  <a:avLst/>
                </a:prstGeom>
                <a:solidFill>
                  <a:srgbClr val="CCB400"/>
                </a:solidFill>
                <a:ln w="19050">
                  <a:solidFill>
                    <a:schemeClr val="tx1"/>
                  </a:solidFill>
                  <a:miter lim="800000"/>
                  <a:headEnd/>
                  <a:tailEnd/>
                </a:ln>
              </p:spPr>
              <p:txBody>
                <a:bodyPr>
                  <a:spAutoFit/>
                </a:bodyPr>
                <a:lstStyle/>
                <a:p>
                  <a:pPr algn="ctr" eaLnBrk="0" hangingPunct="0"/>
                  <a:r>
                    <a:rPr lang="en-US" sz="1200" b="1"/>
                    <a:t>Crow Valley GR</a:t>
                  </a:r>
                </a:p>
              </p:txBody>
            </p:sp>
            <p:cxnSp>
              <p:nvCxnSpPr>
                <p:cNvPr id="115" name="Straight Arrow Connector 114"/>
                <p:cNvCxnSpPr>
                  <a:stCxn id="217" idx="19"/>
                  <a:endCxn id="64541" idx="3"/>
                </p:cNvCxnSpPr>
                <p:nvPr/>
              </p:nvCxnSpPr>
              <p:spPr bwMode="auto">
                <a:xfrm flipH="1">
                  <a:off x="6781952" y="5375868"/>
                  <a:ext cx="495282" cy="9050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537" name="TextBox 15"/>
                <p:cNvSpPr txBox="1">
                  <a:spLocks noChangeArrowheads="1"/>
                </p:cNvSpPr>
                <p:nvPr/>
              </p:nvSpPr>
              <p:spPr bwMode="auto">
                <a:xfrm>
                  <a:off x="4346848" y="1806441"/>
                  <a:ext cx="1215753" cy="277007"/>
                </a:xfrm>
                <a:prstGeom prst="rect">
                  <a:avLst/>
                </a:prstGeom>
                <a:solidFill>
                  <a:srgbClr val="CCB400"/>
                </a:solidFill>
                <a:ln w="19050">
                  <a:solidFill>
                    <a:schemeClr val="tx1"/>
                  </a:solidFill>
                  <a:miter lim="800000"/>
                  <a:headEnd/>
                  <a:tailEnd/>
                </a:ln>
              </p:spPr>
              <p:txBody>
                <a:bodyPr>
                  <a:spAutoFit/>
                </a:bodyPr>
                <a:lstStyle/>
                <a:p>
                  <a:pPr algn="ctr" eaLnBrk="0" hangingPunct="0"/>
                  <a:r>
                    <a:rPr lang="en-US" sz="1200" b="1"/>
                    <a:t>Basa AB</a:t>
                  </a:r>
                </a:p>
              </p:txBody>
            </p:sp>
            <p:sp>
              <p:nvSpPr>
                <p:cNvPr id="64538" name="TextBox 16"/>
                <p:cNvSpPr txBox="1">
                  <a:spLocks noChangeArrowheads="1"/>
                </p:cNvSpPr>
                <p:nvPr/>
              </p:nvSpPr>
              <p:spPr bwMode="auto">
                <a:xfrm>
                  <a:off x="4346848" y="2487101"/>
                  <a:ext cx="1219202" cy="277007"/>
                </a:xfrm>
                <a:prstGeom prst="rect">
                  <a:avLst/>
                </a:prstGeom>
                <a:solidFill>
                  <a:srgbClr val="CCB400"/>
                </a:solidFill>
                <a:ln w="19050">
                  <a:solidFill>
                    <a:schemeClr val="tx1"/>
                  </a:solidFill>
                  <a:miter lim="800000"/>
                  <a:headEnd/>
                  <a:tailEnd/>
                </a:ln>
              </p:spPr>
              <p:txBody>
                <a:bodyPr>
                  <a:spAutoFit/>
                </a:bodyPr>
                <a:lstStyle/>
                <a:p>
                  <a:pPr algn="ctr" eaLnBrk="0" hangingPunct="0"/>
                  <a:r>
                    <a:rPr lang="en-US" sz="1200" b="1"/>
                    <a:t>Villamor AB</a:t>
                  </a:r>
                  <a:endParaRPr lang="en-US" b="1"/>
                </a:p>
              </p:txBody>
            </p:sp>
            <p:sp>
              <p:nvSpPr>
                <p:cNvPr id="64539" name="TextBox 17"/>
                <p:cNvSpPr txBox="1">
                  <a:spLocks noChangeArrowheads="1"/>
                </p:cNvSpPr>
                <p:nvPr/>
              </p:nvSpPr>
              <p:spPr bwMode="auto">
                <a:xfrm>
                  <a:off x="8690256" y="2416059"/>
                  <a:ext cx="1215753" cy="277007"/>
                </a:xfrm>
                <a:prstGeom prst="rect">
                  <a:avLst/>
                </a:prstGeom>
                <a:solidFill>
                  <a:srgbClr val="CCB400"/>
                </a:solidFill>
                <a:ln w="19050">
                  <a:solidFill>
                    <a:schemeClr val="tx1"/>
                  </a:solidFill>
                  <a:miter lim="800000"/>
                  <a:headEnd/>
                  <a:tailEnd/>
                </a:ln>
              </p:spPr>
              <p:txBody>
                <a:bodyPr>
                  <a:spAutoFit/>
                </a:bodyPr>
                <a:lstStyle/>
                <a:p>
                  <a:pPr algn="ctr" eaLnBrk="0" hangingPunct="0"/>
                  <a:r>
                    <a:rPr lang="en-US" sz="1200" b="1"/>
                    <a:t>Fernando AB</a:t>
                  </a:r>
                  <a:endParaRPr lang="en-US" b="1"/>
                </a:p>
              </p:txBody>
            </p:sp>
            <p:sp>
              <p:nvSpPr>
                <p:cNvPr id="64540" name="TextBox 18"/>
                <p:cNvSpPr txBox="1">
                  <a:spLocks noChangeArrowheads="1"/>
                </p:cNvSpPr>
                <p:nvPr/>
              </p:nvSpPr>
              <p:spPr bwMode="auto">
                <a:xfrm>
                  <a:off x="3584846" y="3406688"/>
                  <a:ext cx="2012450" cy="277007"/>
                </a:xfrm>
                <a:prstGeom prst="rect">
                  <a:avLst/>
                </a:prstGeom>
                <a:solidFill>
                  <a:srgbClr val="CCB400"/>
                </a:solidFill>
                <a:ln w="19050">
                  <a:solidFill>
                    <a:schemeClr val="tx1"/>
                  </a:solidFill>
                  <a:miter lim="800000"/>
                  <a:headEnd/>
                  <a:tailEnd/>
                </a:ln>
              </p:spPr>
              <p:txBody>
                <a:bodyPr>
                  <a:spAutoFit/>
                </a:bodyPr>
                <a:lstStyle/>
                <a:p>
                  <a:pPr algn="ctr" eaLnBrk="0" hangingPunct="0"/>
                  <a:r>
                    <a:rPr lang="en-US" sz="1200" b="1"/>
                    <a:t>Antonio Bautista AB</a:t>
                  </a:r>
                </a:p>
              </p:txBody>
            </p:sp>
            <p:sp>
              <p:nvSpPr>
                <p:cNvPr id="64541" name="TextBox 19"/>
                <p:cNvSpPr txBox="1">
                  <a:spLocks noChangeArrowheads="1"/>
                </p:cNvSpPr>
                <p:nvPr/>
              </p:nvSpPr>
              <p:spPr bwMode="auto">
                <a:xfrm>
                  <a:off x="5566050" y="5235541"/>
                  <a:ext cx="1215753" cy="461678"/>
                </a:xfrm>
                <a:prstGeom prst="rect">
                  <a:avLst/>
                </a:prstGeom>
                <a:solidFill>
                  <a:srgbClr val="CCB400"/>
                </a:solidFill>
                <a:ln w="19050">
                  <a:solidFill>
                    <a:schemeClr val="tx1"/>
                  </a:solidFill>
                  <a:miter lim="800000"/>
                  <a:headEnd/>
                  <a:tailEnd/>
                </a:ln>
              </p:spPr>
              <p:txBody>
                <a:bodyPr>
                  <a:spAutoFit/>
                </a:bodyPr>
                <a:lstStyle/>
                <a:p>
                  <a:pPr algn="ctr" eaLnBrk="0" hangingPunct="0"/>
                  <a:r>
                    <a:rPr lang="en-US" sz="1200" b="1"/>
                    <a:t>Edwin Andrews AB</a:t>
                  </a:r>
                  <a:endParaRPr lang="en-US" b="1"/>
                </a:p>
              </p:txBody>
            </p:sp>
            <p:cxnSp>
              <p:nvCxnSpPr>
                <p:cNvPr id="121" name="Straight Arrow Connector 120"/>
                <p:cNvCxnSpPr>
                  <a:endCxn id="64530" idx="3"/>
                </p:cNvCxnSpPr>
                <p:nvPr/>
              </p:nvCxnSpPr>
              <p:spPr bwMode="auto">
                <a:xfrm flipH="1" flipV="1">
                  <a:off x="5562797" y="2325783"/>
                  <a:ext cx="1069935" cy="1428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endCxn id="64538" idx="3"/>
                </p:cNvCxnSpPr>
                <p:nvPr/>
              </p:nvCxnSpPr>
              <p:spPr bwMode="auto">
                <a:xfrm flipH="1">
                  <a:off x="5565972" y="2416285"/>
                  <a:ext cx="1295352" cy="20958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250" idx="46"/>
                  <a:endCxn id="64539" idx="1"/>
                </p:cNvCxnSpPr>
                <p:nvPr/>
              </p:nvCxnSpPr>
              <p:spPr bwMode="auto">
                <a:xfrm flipV="1">
                  <a:off x="7031181" y="2554420"/>
                  <a:ext cx="1658875" cy="12067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222" idx="238"/>
                  <a:endCxn id="64540" idx="3"/>
                </p:cNvCxnSpPr>
                <p:nvPr/>
              </p:nvCxnSpPr>
              <p:spPr bwMode="auto">
                <a:xfrm flipH="1" flipV="1">
                  <a:off x="5597721" y="3545182"/>
                  <a:ext cx="492107" cy="7478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255" idx="7"/>
                  <a:endCxn id="64547" idx="1"/>
                </p:cNvCxnSpPr>
                <p:nvPr/>
              </p:nvCxnSpPr>
              <p:spPr bwMode="auto">
                <a:xfrm>
                  <a:off x="6643845" y="2851331"/>
                  <a:ext cx="2046211" cy="79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547" name="TextBox 25"/>
                <p:cNvSpPr txBox="1">
                  <a:spLocks noChangeArrowheads="1"/>
                </p:cNvSpPr>
                <p:nvPr/>
              </p:nvSpPr>
              <p:spPr bwMode="auto">
                <a:xfrm>
                  <a:off x="8690256" y="2720868"/>
                  <a:ext cx="1215753" cy="277007"/>
                </a:xfrm>
                <a:prstGeom prst="rect">
                  <a:avLst/>
                </a:prstGeom>
                <a:solidFill>
                  <a:srgbClr val="CCB400"/>
                </a:solidFill>
                <a:ln w="19050">
                  <a:solidFill>
                    <a:schemeClr val="tx1"/>
                  </a:solidFill>
                  <a:miter lim="800000"/>
                  <a:headEnd/>
                  <a:tailEnd/>
                </a:ln>
              </p:spPr>
              <p:txBody>
                <a:bodyPr>
                  <a:spAutoFit/>
                </a:bodyPr>
                <a:lstStyle/>
                <a:p>
                  <a:pPr algn="ctr" eaLnBrk="0" hangingPunct="0"/>
                  <a:r>
                    <a:rPr lang="en-US" sz="1200" b="1"/>
                    <a:t>Gozar AS</a:t>
                  </a:r>
                </a:p>
              </p:txBody>
            </p:sp>
            <p:sp>
              <p:nvSpPr>
                <p:cNvPr id="64548" name="TextBox 26"/>
                <p:cNvSpPr txBox="1">
                  <a:spLocks noChangeArrowheads="1"/>
                </p:cNvSpPr>
                <p:nvPr/>
              </p:nvSpPr>
              <p:spPr bwMode="auto">
                <a:xfrm>
                  <a:off x="8690256" y="3025677"/>
                  <a:ext cx="1215753" cy="274320"/>
                </a:xfrm>
                <a:prstGeom prst="rect">
                  <a:avLst/>
                </a:prstGeom>
                <a:solidFill>
                  <a:srgbClr val="92D050"/>
                </a:solidFill>
                <a:ln w="19050">
                  <a:solidFill>
                    <a:schemeClr val="tx1"/>
                  </a:solidFill>
                  <a:miter lim="800000"/>
                  <a:headEnd/>
                  <a:tailEnd/>
                </a:ln>
              </p:spPr>
              <p:txBody>
                <a:bodyPr>
                  <a:spAutoFit/>
                </a:bodyPr>
                <a:lstStyle/>
                <a:p>
                  <a:pPr algn="ctr" eaLnBrk="0" hangingPunct="0"/>
                  <a:r>
                    <a:rPr lang="en-US" sz="1200" b="1"/>
                    <a:t>Parañal AS</a:t>
                  </a:r>
                </a:p>
              </p:txBody>
            </p:sp>
            <p:cxnSp>
              <p:nvCxnSpPr>
                <p:cNvPr id="132" name="Straight Arrow Connector 131"/>
                <p:cNvCxnSpPr>
                  <a:stCxn id="254" idx="45"/>
                  <a:endCxn id="64548" idx="1"/>
                </p:cNvCxnSpPr>
                <p:nvPr/>
              </p:nvCxnSpPr>
              <p:spPr bwMode="auto">
                <a:xfrm flipV="1">
                  <a:off x="6878786" y="3162531"/>
                  <a:ext cx="1811270" cy="79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550" name="TextBox 28"/>
                <p:cNvSpPr txBox="1">
                  <a:spLocks noChangeArrowheads="1"/>
                </p:cNvSpPr>
                <p:nvPr/>
              </p:nvSpPr>
              <p:spPr bwMode="auto">
                <a:xfrm>
                  <a:off x="9376057" y="4473519"/>
                  <a:ext cx="1215753" cy="276990"/>
                </a:xfrm>
                <a:prstGeom prst="rect">
                  <a:avLst/>
                </a:prstGeom>
                <a:solidFill>
                  <a:srgbClr val="CCB400"/>
                </a:solidFill>
                <a:ln w="19050">
                  <a:solidFill>
                    <a:schemeClr val="tx1"/>
                  </a:solidFill>
                  <a:miter lim="800000"/>
                  <a:headEnd/>
                  <a:tailEnd/>
                </a:ln>
              </p:spPr>
              <p:txBody>
                <a:bodyPr>
                  <a:spAutoFit/>
                </a:bodyPr>
                <a:lstStyle/>
                <a:p>
                  <a:pPr algn="ctr" eaLnBrk="0" hangingPunct="0"/>
                  <a:r>
                    <a:rPr lang="en-US" sz="1200" b="1"/>
                    <a:t>Lumbia</a:t>
                  </a:r>
                </a:p>
              </p:txBody>
            </p:sp>
            <p:cxnSp>
              <p:nvCxnSpPr>
                <p:cNvPr id="134" name="Straight Arrow Connector 133"/>
                <p:cNvCxnSpPr>
                  <a:endCxn id="64550" idx="1"/>
                </p:cNvCxnSpPr>
                <p:nvPr/>
              </p:nvCxnSpPr>
              <p:spPr bwMode="auto">
                <a:xfrm flipV="1">
                  <a:off x="8309070" y="4612156"/>
                  <a:ext cx="1066760" cy="24292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222" idx="232"/>
                  <a:endCxn id="64553" idx="3"/>
                </p:cNvCxnSpPr>
                <p:nvPr/>
              </p:nvCxnSpPr>
              <p:spPr bwMode="auto">
                <a:xfrm flipH="1" flipV="1">
                  <a:off x="5562797" y="3850032"/>
                  <a:ext cx="520681" cy="50649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553" name="TextBox 31"/>
                <p:cNvSpPr txBox="1">
                  <a:spLocks noChangeArrowheads="1"/>
                </p:cNvSpPr>
                <p:nvPr/>
              </p:nvSpPr>
              <p:spPr bwMode="auto">
                <a:xfrm>
                  <a:off x="4346848" y="3711497"/>
                  <a:ext cx="1215753" cy="277007"/>
                </a:xfrm>
                <a:prstGeom prst="rect">
                  <a:avLst/>
                </a:prstGeom>
                <a:solidFill>
                  <a:srgbClr val="CCB400"/>
                </a:solidFill>
                <a:ln w="19050">
                  <a:solidFill>
                    <a:schemeClr val="tx1"/>
                  </a:solidFill>
                  <a:miter lim="800000"/>
                  <a:headEnd/>
                  <a:tailEnd/>
                </a:ln>
              </p:spPr>
              <p:txBody>
                <a:bodyPr>
                  <a:spAutoFit/>
                </a:bodyPr>
                <a:lstStyle/>
                <a:p>
                  <a:pPr algn="ctr" eaLnBrk="0" hangingPunct="0"/>
                  <a:r>
                    <a:rPr lang="en-US" sz="1200" b="1"/>
                    <a:t>Salakot AS</a:t>
                  </a:r>
                </a:p>
              </p:txBody>
            </p:sp>
            <p:sp>
              <p:nvSpPr>
                <p:cNvPr id="64554" name="TextBox 32"/>
                <p:cNvSpPr txBox="1">
                  <a:spLocks noChangeArrowheads="1"/>
                </p:cNvSpPr>
                <p:nvPr/>
              </p:nvSpPr>
              <p:spPr bwMode="auto">
                <a:xfrm>
                  <a:off x="7013853" y="6226170"/>
                  <a:ext cx="1215753" cy="277007"/>
                </a:xfrm>
                <a:prstGeom prst="rect">
                  <a:avLst/>
                </a:prstGeom>
                <a:solidFill>
                  <a:srgbClr val="CCB400"/>
                </a:solidFill>
                <a:ln w="19050">
                  <a:solidFill>
                    <a:schemeClr val="tx1"/>
                  </a:solidFill>
                  <a:miter lim="800000"/>
                  <a:headEnd/>
                  <a:tailEnd/>
                </a:ln>
              </p:spPr>
              <p:txBody>
                <a:bodyPr>
                  <a:spAutoFit/>
                </a:bodyPr>
                <a:lstStyle/>
                <a:p>
                  <a:pPr algn="ctr" eaLnBrk="0" hangingPunct="0"/>
                  <a:r>
                    <a:rPr lang="en-US" sz="1200" b="1"/>
                    <a:t>Sanga-Sanga AS</a:t>
                  </a:r>
                  <a:endParaRPr lang="en-US" b="1"/>
                </a:p>
              </p:txBody>
            </p:sp>
            <p:cxnSp>
              <p:nvCxnSpPr>
                <p:cNvPr id="144" name="Straight Arrow Connector 143"/>
                <p:cNvCxnSpPr>
                  <a:stCxn id="211" idx="8"/>
                  <a:endCxn id="64554" idx="1"/>
                </p:cNvCxnSpPr>
                <p:nvPr/>
              </p:nvCxnSpPr>
              <p:spPr bwMode="auto">
                <a:xfrm>
                  <a:off x="6573998" y="6115764"/>
                  <a:ext cx="439721" cy="2492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556" name="TextBox 34"/>
                <p:cNvSpPr txBox="1">
                  <a:spLocks noChangeArrowheads="1"/>
                </p:cNvSpPr>
                <p:nvPr/>
              </p:nvSpPr>
              <p:spPr bwMode="auto">
                <a:xfrm>
                  <a:off x="6175651" y="4397317"/>
                  <a:ext cx="1188720" cy="276990"/>
                </a:xfrm>
                <a:prstGeom prst="rect">
                  <a:avLst/>
                </a:prstGeom>
                <a:solidFill>
                  <a:srgbClr val="92D050"/>
                </a:solidFill>
                <a:ln w="19050">
                  <a:solidFill>
                    <a:schemeClr val="tx1"/>
                  </a:solidFill>
                  <a:miter lim="800000"/>
                  <a:headEnd/>
                  <a:tailEnd/>
                </a:ln>
              </p:spPr>
              <p:txBody>
                <a:bodyPr>
                  <a:spAutoFit/>
                </a:bodyPr>
                <a:lstStyle/>
                <a:p>
                  <a:pPr algn="ctr" eaLnBrk="0" hangingPunct="0"/>
                  <a:r>
                    <a:rPr lang="en-US" sz="1200" b="1"/>
                    <a:t>Anini-y</a:t>
                  </a:r>
                </a:p>
              </p:txBody>
            </p:sp>
            <p:cxnSp>
              <p:nvCxnSpPr>
                <p:cNvPr id="148" name="Straight Arrow Connector 147"/>
                <p:cNvCxnSpPr>
                  <a:stCxn id="232" idx="3"/>
                  <a:endCxn id="64556" idx="0"/>
                </p:cNvCxnSpPr>
                <p:nvPr/>
              </p:nvCxnSpPr>
              <p:spPr bwMode="auto">
                <a:xfrm flipH="1">
                  <a:off x="6769252" y="3884962"/>
                  <a:ext cx="571479" cy="51284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64523" name="TextBox 28"/>
            <p:cNvSpPr txBox="1">
              <a:spLocks noChangeArrowheads="1"/>
            </p:cNvSpPr>
            <p:nvPr/>
          </p:nvSpPr>
          <p:spPr bwMode="auto">
            <a:xfrm>
              <a:off x="4267200" y="5791200"/>
              <a:ext cx="1215751" cy="276982"/>
            </a:xfrm>
            <a:prstGeom prst="rect">
              <a:avLst/>
            </a:prstGeom>
            <a:solidFill>
              <a:srgbClr val="92D050"/>
            </a:solidFill>
            <a:ln w="19050">
              <a:solidFill>
                <a:schemeClr val="tx1"/>
              </a:solidFill>
              <a:miter lim="800000"/>
              <a:headEnd/>
              <a:tailEnd/>
            </a:ln>
          </p:spPr>
          <p:txBody>
            <a:bodyPr>
              <a:spAutoFit/>
            </a:bodyPr>
            <a:lstStyle/>
            <a:p>
              <a:pPr algn="ctr" eaLnBrk="0" hangingPunct="0"/>
              <a:r>
                <a:rPr lang="en-US" sz="1200" b="1"/>
                <a:t>Balut Island</a:t>
              </a:r>
            </a:p>
          </p:txBody>
        </p:sp>
        <p:cxnSp>
          <p:nvCxnSpPr>
            <p:cNvPr id="103" name="Straight Arrow Connector 102"/>
            <p:cNvCxnSpPr>
              <a:endCxn id="64523" idx="3"/>
            </p:cNvCxnSpPr>
            <p:nvPr/>
          </p:nvCxnSpPr>
          <p:spPr bwMode="auto">
            <a:xfrm flipH="1">
              <a:off x="5483043" y="5868107"/>
              <a:ext cx="384160" cy="6192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4521" name="Slide Number Placeholder 125"/>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EFD6506D-5ABD-4625-9E0B-D497930F7C8C}" type="slidenum">
              <a:rPr lang="en-PH" smtClean="0"/>
              <a:pPr>
                <a:defRPr/>
              </a:pPr>
              <a:t>45</a:t>
            </a:fld>
            <a:endParaRPr lang="en-PH" smtClean="0"/>
          </a:p>
        </p:txBody>
      </p:sp>
    </p:spTree>
  </p:cSld>
  <p:clrMapOvr>
    <a:masterClrMapping/>
  </p:clrMapOvr>
  <p:transition spd="med" advTm="23401">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down)">
                                      <p:cBhvr>
                                        <p:cTn id="7" dur="500"/>
                                        <p:tgtEl>
                                          <p:spTgt spid="95"/>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44034"/>
                                        </p:tgtEl>
                                        <p:attrNameLst>
                                          <p:attrName>style.visibility</p:attrName>
                                        </p:attrNameLst>
                                      </p:cBhvr>
                                      <p:to>
                                        <p:strVal val="visible"/>
                                      </p:to>
                                    </p:set>
                                    <p:animEffect transition="in" filter="wipe(down)">
                                      <p:cBhvr>
                                        <p:cTn id="11" dur="500"/>
                                        <p:tgtEl>
                                          <p:spTgt spid="4403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038"/>
                                        </p:tgtEl>
                                        <p:attrNameLst>
                                          <p:attrName>style.visibility</p:attrName>
                                        </p:attrNameLst>
                                      </p:cBhvr>
                                      <p:to>
                                        <p:strVal val="visible"/>
                                      </p:to>
                                    </p:set>
                                    <p:animEffect transition="in" filter="wipe(down)">
                                      <p:cBhvr>
                                        <p:cTn id="15" dur="500"/>
                                        <p:tgtEl>
                                          <p:spTgt spid="44038"/>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44035"/>
                                        </p:tgtEl>
                                        <p:attrNameLst>
                                          <p:attrName>style.visibility</p:attrName>
                                        </p:attrNameLst>
                                      </p:cBhvr>
                                      <p:to>
                                        <p:strVal val="visible"/>
                                      </p:to>
                                    </p:set>
                                    <p:animEffect transition="in" filter="wipe(down)">
                                      <p:cBhvr>
                                        <p:cTn id="19" dur="500"/>
                                        <p:tgtEl>
                                          <p:spTgt spid="44035"/>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4039"/>
                                        </p:tgtEl>
                                        <p:attrNameLst>
                                          <p:attrName>style.visibility</p:attrName>
                                        </p:attrNameLst>
                                      </p:cBhvr>
                                      <p:to>
                                        <p:strVal val="visible"/>
                                      </p:to>
                                    </p:set>
                                    <p:animEffect transition="in" filter="wipe(down)">
                                      <p:cBhvr>
                                        <p:cTn id="23" dur="500"/>
                                        <p:tgtEl>
                                          <p:spTgt spid="4403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49530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FINANCE</a:t>
            </a:r>
          </a:p>
        </p:txBody>
      </p:sp>
      <p:sp>
        <p:nvSpPr>
          <p:cNvPr id="41" name="Rounded Rectangle 40"/>
          <p:cNvSpPr/>
          <p:nvPr/>
        </p:nvSpPr>
        <p:spPr>
          <a:xfrm>
            <a:off x="38100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DOCTRINES</a:t>
            </a:r>
          </a:p>
        </p:txBody>
      </p:sp>
      <p:sp>
        <p:nvSpPr>
          <p:cNvPr id="42" name="Rounded Rectangle 41"/>
          <p:cNvSpPr/>
          <p:nvPr/>
        </p:nvSpPr>
        <p:spPr>
          <a:xfrm>
            <a:off x="64008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BASE FACILITIES</a:t>
            </a:r>
          </a:p>
        </p:txBody>
      </p:sp>
      <p:sp>
        <p:nvSpPr>
          <p:cNvPr id="40" name="Rounded Rectangle 39"/>
          <p:cNvSpPr/>
          <p:nvPr/>
        </p:nvSpPr>
        <p:spPr>
          <a:xfrm>
            <a:off x="12192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HUMAN RESOURCE</a:t>
            </a:r>
          </a:p>
        </p:txBody>
      </p:sp>
      <p:sp>
        <p:nvSpPr>
          <p:cNvPr id="39" name="Rounded Rectangle 38"/>
          <p:cNvSpPr/>
          <p:nvPr/>
        </p:nvSpPr>
        <p:spPr>
          <a:xfrm>
            <a:off x="63865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EQUIPMENT</a:t>
            </a:r>
          </a:p>
          <a:p>
            <a:pPr algn="ctr" eaLnBrk="0" hangingPunct="0">
              <a:defRPr/>
            </a:pPr>
            <a:r>
              <a:rPr lang="en-PH" sz="1400" b="1" dirty="0">
                <a:solidFill>
                  <a:schemeClr val="tx1"/>
                </a:solidFill>
                <a:latin typeface="Arial Narrow" pitchFamily="34" charset="0"/>
                <a:cs typeface="FZYaoTi"/>
              </a:rPr>
              <a:t>AND</a:t>
            </a:r>
          </a:p>
          <a:p>
            <a:pPr algn="ctr" eaLnBrk="0" hangingPunct="0">
              <a:defRPr/>
            </a:pPr>
            <a:r>
              <a:rPr lang="en-PH" sz="1400" b="1" dirty="0">
                <a:solidFill>
                  <a:schemeClr val="tx1"/>
                </a:solidFill>
                <a:latin typeface="Arial Narrow" pitchFamily="34" charset="0"/>
                <a:cs typeface="FZYaoTi"/>
              </a:rPr>
              <a:t>RESEARCH &amp; DEVELOPMENT</a:t>
            </a:r>
          </a:p>
        </p:txBody>
      </p:sp>
      <p:sp>
        <p:nvSpPr>
          <p:cNvPr id="38" name="Rounded Rectangle 37"/>
          <p:cNvSpPr/>
          <p:nvPr/>
        </p:nvSpPr>
        <p:spPr>
          <a:xfrm>
            <a:off x="3790950"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TRAINING</a:t>
            </a:r>
          </a:p>
        </p:txBody>
      </p:sp>
      <p:sp>
        <p:nvSpPr>
          <p:cNvPr id="37" name="Rounded Rectangle 36"/>
          <p:cNvSpPr/>
          <p:nvPr/>
        </p:nvSpPr>
        <p:spPr>
          <a:xfrm>
            <a:off x="12049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ORGANIZATION</a:t>
            </a:r>
          </a:p>
        </p:txBody>
      </p:sp>
      <p:sp>
        <p:nvSpPr>
          <p:cNvPr id="43" name="Rounded Rectangle 42"/>
          <p:cNvSpPr/>
          <p:nvPr/>
        </p:nvSpPr>
        <p:spPr>
          <a:xfrm>
            <a:off x="23622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VALUES</a:t>
            </a:r>
          </a:p>
        </p:txBody>
      </p:sp>
      <p:grpSp>
        <p:nvGrpSpPr>
          <p:cNvPr id="65546" name="Group 24"/>
          <p:cNvGrpSpPr>
            <a:grpSpLocks/>
          </p:cNvGrpSpPr>
          <p:nvPr/>
        </p:nvGrpSpPr>
        <p:grpSpPr bwMode="auto">
          <a:xfrm>
            <a:off x="0" y="990600"/>
            <a:ext cx="1066800" cy="5049838"/>
            <a:chOff x="2" y="990600"/>
            <a:chExt cx="1066801" cy="5049371"/>
          </a:xfrm>
        </p:grpSpPr>
        <p:sp>
          <p:nvSpPr>
            <p:cNvPr id="9" name="Chevron 8"/>
            <p:cNvSpPr/>
            <p:nvPr/>
          </p:nvSpPr>
          <p:spPr>
            <a:xfrm rot="16200000">
              <a:off x="-492028" y="2576317"/>
              <a:ext cx="2050860" cy="1066801"/>
            </a:xfrm>
            <a:prstGeom prst="chevron">
              <a:avLst>
                <a:gd name="adj" fmla="val 38209"/>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Core Process</a:t>
              </a:r>
            </a:p>
          </p:txBody>
        </p:sp>
        <p:sp>
          <p:nvSpPr>
            <p:cNvPr id="10" name="Pentagon 9"/>
            <p:cNvSpPr/>
            <p:nvPr/>
          </p:nvSpPr>
          <p:spPr>
            <a:xfrm rot="16200000">
              <a:off x="-734099" y="4239069"/>
              <a:ext cx="2535004" cy="1066801"/>
            </a:xfrm>
            <a:prstGeom prst="homePlate">
              <a:avLst>
                <a:gd name="adj" fmla="val 39446"/>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Support Process</a:t>
              </a:r>
            </a:p>
          </p:txBody>
        </p:sp>
        <p:sp>
          <p:nvSpPr>
            <p:cNvPr id="11" name="Chevron 10"/>
            <p:cNvSpPr/>
            <p:nvPr/>
          </p:nvSpPr>
          <p:spPr>
            <a:xfrm rot="16200000">
              <a:off x="-315038" y="1305640"/>
              <a:ext cx="1696881" cy="1066801"/>
            </a:xfrm>
            <a:prstGeom prst="chevron">
              <a:avLst>
                <a:gd name="adj" fmla="val 39893"/>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Breakthrough</a:t>
              </a:r>
            </a:p>
          </p:txBody>
        </p:sp>
      </p:grpSp>
      <p:grpSp>
        <p:nvGrpSpPr>
          <p:cNvPr id="65547" name="Group 25"/>
          <p:cNvGrpSpPr>
            <a:grpSpLocks/>
          </p:cNvGrpSpPr>
          <p:nvPr/>
        </p:nvGrpSpPr>
        <p:grpSpPr bwMode="auto">
          <a:xfrm>
            <a:off x="533400" y="0"/>
            <a:ext cx="8610600" cy="914400"/>
            <a:chOff x="1066800" y="0"/>
            <a:chExt cx="8077200" cy="914400"/>
          </a:xfrm>
        </p:grpSpPr>
        <p:sp>
          <p:nvSpPr>
            <p:cNvPr id="5" name="Rectangle 4"/>
            <p:cNvSpPr/>
            <p:nvPr/>
          </p:nvSpPr>
          <p:spPr>
            <a:xfrm>
              <a:off x="6171638" y="0"/>
              <a:ext cx="2972362" cy="914400"/>
            </a:xfrm>
            <a:prstGeom prst="rect">
              <a:avLst/>
            </a:prstGeom>
            <a:solidFill>
              <a:srgbClr val="00206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solidFill>
                  <a:schemeClr val="bg1"/>
                </a:solidFill>
                <a:latin typeface="Arial Narrow" pitchFamily="34" charset="0"/>
              </a:endParaRPr>
            </a:p>
          </p:txBody>
        </p:sp>
        <p:sp>
          <p:nvSpPr>
            <p:cNvPr id="65558" name="TextBox 6"/>
            <p:cNvSpPr txBox="1">
              <a:spLocks noChangeArrowheads="1"/>
            </p:cNvSpPr>
            <p:nvPr/>
          </p:nvSpPr>
          <p:spPr bwMode="auto">
            <a:xfrm>
              <a:off x="6248400" y="76200"/>
              <a:ext cx="2766403" cy="707886"/>
            </a:xfrm>
            <a:prstGeom prst="rect">
              <a:avLst/>
            </a:prstGeom>
            <a:solidFill>
              <a:srgbClr val="002060"/>
            </a:solidFill>
            <a:ln w="9525">
              <a:solidFill>
                <a:srgbClr val="002060"/>
              </a:solidFill>
              <a:miter lim="800000"/>
              <a:headEnd/>
              <a:tailEnd/>
            </a:ln>
          </p:spPr>
          <p:txBody>
            <a:bodyPr>
              <a:spAutoFit/>
            </a:bodyPr>
            <a:lstStyle/>
            <a:p>
              <a:pPr algn="ctr" eaLnBrk="0" hangingPunct="0"/>
              <a:r>
                <a:rPr lang="en-US" sz="1600" b="1">
                  <a:solidFill>
                    <a:schemeClr val="bg1"/>
                  </a:solidFill>
                  <a:latin typeface="Arial Narrow" pitchFamily="34" charset="0"/>
                  <a:ea typeface="FZYaoTi" pitchFamily="2" charset="-122"/>
                </a:rPr>
                <a:t>Philippine Air Force</a:t>
              </a:r>
              <a:endParaRPr lang="en-US" sz="2400" b="1">
                <a:solidFill>
                  <a:schemeClr val="bg1"/>
                </a:solidFill>
                <a:latin typeface="Arial Narrow" pitchFamily="34" charset="0"/>
                <a:ea typeface="FZYaoTi" pitchFamily="2" charset="-122"/>
              </a:endParaRPr>
            </a:p>
            <a:p>
              <a:pPr algn="ctr" eaLnBrk="0" hangingPunct="0"/>
              <a:r>
                <a:rPr lang="en-US" sz="2400" b="1">
                  <a:solidFill>
                    <a:schemeClr val="bg1"/>
                  </a:solidFill>
                  <a:latin typeface="Arial Narrow" pitchFamily="34" charset="0"/>
                  <a:ea typeface="FZYaoTi" pitchFamily="2" charset="-122"/>
                </a:rPr>
                <a:t>FLIGHT PLAN 2022</a:t>
              </a:r>
            </a:p>
          </p:txBody>
        </p:sp>
        <p:sp>
          <p:nvSpPr>
            <p:cNvPr id="16" name="Rectangle 15"/>
            <p:cNvSpPr/>
            <p:nvPr/>
          </p:nvSpPr>
          <p:spPr>
            <a:xfrm>
              <a:off x="1066800" y="0"/>
              <a:ext cx="5104838" cy="914400"/>
            </a:xfrm>
            <a:prstGeom prst="rect">
              <a:avLst/>
            </a:prstGeom>
            <a:no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latin typeface="Arial Narrow" pitchFamily="34" charset="0"/>
              </a:endParaRPr>
            </a:p>
          </p:txBody>
        </p:sp>
        <p:sp>
          <p:nvSpPr>
            <p:cNvPr id="44063" name="Rectangle 16"/>
            <p:cNvSpPr>
              <a:spLocks noChangeArrowheads="1"/>
            </p:cNvSpPr>
            <p:nvPr/>
          </p:nvSpPr>
          <p:spPr bwMode="auto">
            <a:xfrm>
              <a:off x="1066800" y="152400"/>
              <a:ext cx="5104838" cy="731838"/>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0" hangingPunct="0">
                <a:lnSpc>
                  <a:spcPct val="80000"/>
                </a:lnSpc>
                <a:spcBef>
                  <a:spcPct val="0"/>
                </a:spcBef>
                <a:buFontTx/>
                <a:buNone/>
                <a:defRPr/>
              </a:pPr>
              <a:r>
                <a:rPr lang="en-PH" b="1" dirty="0" smtClean="0">
                  <a:effectLst>
                    <a:outerShdw blurRad="38100" dist="38100" dir="2700000" algn="tl">
                      <a:srgbClr val="000000">
                        <a:alpha val="43137"/>
                      </a:srgbClr>
                    </a:outerShdw>
                  </a:effectLst>
                  <a:latin typeface="Arial Narrow" panose="020B0606020202030204" pitchFamily="34" charset="0"/>
                  <a:ea typeface="FZYaoTi" pitchFamily="2" charset="-122"/>
                </a:rPr>
                <a:t>V</a:t>
              </a:r>
              <a:r>
                <a:rPr lang="en-PH" sz="2800" b="1" dirty="0" smtClean="0">
                  <a:effectLst>
                    <a:outerShdw blurRad="38100" dist="38100" dir="2700000" algn="tl">
                      <a:srgbClr val="000000">
                        <a:alpha val="43137"/>
                      </a:srgbClr>
                    </a:outerShdw>
                  </a:effectLst>
                  <a:latin typeface="Arial Narrow" panose="020B0606020202030204" pitchFamily="34" charset="0"/>
                  <a:ea typeface="FZYaoTi" pitchFamily="2" charset="-122"/>
                </a:rPr>
                <a:t>ISION    </a:t>
              </a: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 A professional and competent Air Force </a:t>
              </a:r>
            </a:p>
            <a:p>
              <a:pPr algn="ctr" eaLnBrk="0" hangingPunct="0">
                <a:lnSpc>
                  <a:spcPct val="80000"/>
                </a:lnSpc>
                <a:spcBef>
                  <a:spcPct val="0"/>
                </a:spcBef>
                <a:buFontTx/>
                <a:buNone/>
                <a:defRPr/>
              </a:pP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responsive to national security and development.</a:t>
              </a:r>
              <a:endParaRPr lang="en-US" sz="1800" dirty="0" smtClean="0">
                <a:effectLst>
                  <a:outerShdw blurRad="38100" dist="38100" dir="2700000" algn="tl">
                    <a:srgbClr val="000000">
                      <a:alpha val="43137"/>
                    </a:srgbClr>
                  </a:outerShdw>
                </a:effectLst>
                <a:latin typeface="Arial Narrow" panose="020B0606020202030204" pitchFamily="34" charset="0"/>
                <a:ea typeface="FZYaoTi" pitchFamily="2" charset="-122"/>
              </a:endParaRPr>
            </a:p>
          </p:txBody>
        </p:sp>
      </p:grpSp>
      <p:grpSp>
        <p:nvGrpSpPr>
          <p:cNvPr id="65548" name="Group 23"/>
          <p:cNvGrpSpPr>
            <a:grpSpLocks/>
          </p:cNvGrpSpPr>
          <p:nvPr/>
        </p:nvGrpSpPr>
        <p:grpSpPr bwMode="auto">
          <a:xfrm>
            <a:off x="0" y="6096000"/>
            <a:ext cx="9144000" cy="822325"/>
            <a:chOff x="0" y="6095998"/>
            <a:chExt cx="9144000" cy="822017"/>
          </a:xfrm>
        </p:grpSpPr>
        <p:sp>
          <p:nvSpPr>
            <p:cNvPr id="65555" name="TextBox 17"/>
            <p:cNvSpPr txBox="1">
              <a:spLocks noChangeArrowheads="1"/>
            </p:cNvSpPr>
            <p:nvPr/>
          </p:nvSpPr>
          <p:spPr bwMode="auto">
            <a:xfrm>
              <a:off x="5436096" y="6096003"/>
              <a:ext cx="3707904" cy="822012"/>
            </a:xfrm>
            <a:prstGeom prst="rect">
              <a:avLst/>
            </a:prstGeom>
            <a:solidFill>
              <a:srgbClr val="CC9900"/>
            </a:solidFill>
            <a:ln w="9525">
              <a:noFill/>
              <a:miter lim="800000"/>
              <a:headEnd/>
              <a:tailEnd/>
            </a:ln>
          </p:spPr>
          <p:txBody>
            <a:bodyPr>
              <a:spAutoFit/>
            </a:bodyPr>
            <a:lstStyle/>
            <a:p>
              <a:pPr algn="ctr" eaLnBrk="0" hangingPunct="0"/>
              <a:r>
                <a:rPr lang="en-SG" sz="1600" b="1">
                  <a:latin typeface="Arial Narrow" pitchFamily="34" charset="0"/>
                </a:rPr>
                <a:t>Core Values  </a:t>
              </a:r>
              <a:r>
                <a:rPr lang="en-PH" sz="1400" b="1">
                  <a:latin typeface="Arial Narrow" pitchFamily="34" charset="0"/>
                  <a:ea typeface="FZYaoTi" pitchFamily="2" charset="-122"/>
                </a:rPr>
                <a:t>Integrity </a:t>
              </a:r>
              <a:r>
                <a:rPr lang="en-PH" sz="1100" b="1">
                  <a:latin typeface="Arial Narrow" pitchFamily="34" charset="0"/>
                  <a:ea typeface="FZYaoTi" pitchFamily="2" charset="-122"/>
                </a:rPr>
                <a:t>◆</a:t>
              </a:r>
              <a:r>
                <a:rPr lang="en-PH" sz="1400" b="1">
                  <a:latin typeface="Arial Narrow" pitchFamily="34" charset="0"/>
                  <a:ea typeface="FZYaoTi" pitchFamily="2" charset="-122"/>
                </a:rPr>
                <a:t> Service Above Self  </a:t>
              </a:r>
            </a:p>
            <a:p>
              <a:pPr algn="ctr" eaLnBrk="0" hangingPunct="0"/>
              <a:r>
                <a:rPr lang="en-PH" sz="1200" b="1">
                  <a:latin typeface="Arial Narrow" pitchFamily="34" charset="0"/>
                  <a:ea typeface="FZYaoTi" pitchFamily="2" charset="-122"/>
                </a:rPr>
                <a:t>◆</a:t>
              </a:r>
              <a:r>
                <a:rPr lang="en-PH" sz="1400" b="1">
                  <a:latin typeface="Arial Narrow" pitchFamily="34" charset="0"/>
                  <a:ea typeface="FZYaoTi" pitchFamily="2" charset="-122"/>
                </a:rPr>
                <a:t> Teamwork </a:t>
              </a:r>
              <a:r>
                <a:rPr lang="en-PH" sz="1200" b="1">
                  <a:latin typeface="Arial Narrow" pitchFamily="34" charset="0"/>
                  <a:ea typeface="FZYaoTi" pitchFamily="2" charset="-122"/>
                </a:rPr>
                <a:t>◆  </a:t>
              </a:r>
              <a:r>
                <a:rPr lang="en-PH" sz="1400" b="1">
                  <a:latin typeface="Arial Narrow" pitchFamily="34" charset="0"/>
                  <a:ea typeface="FZYaoTi" pitchFamily="2" charset="-122"/>
                </a:rPr>
                <a:t>Excellence </a:t>
              </a:r>
              <a:r>
                <a:rPr lang="en-PH" sz="1200" b="1">
                  <a:latin typeface="Arial Narrow" pitchFamily="34" charset="0"/>
                  <a:ea typeface="FZYaoTi" pitchFamily="2" charset="-122"/>
                </a:rPr>
                <a:t>◆ </a:t>
              </a:r>
              <a:r>
                <a:rPr lang="en-PH" sz="1400" b="1">
                  <a:latin typeface="Arial Narrow" pitchFamily="34" charset="0"/>
                  <a:ea typeface="FZYaoTi" pitchFamily="2" charset="-122"/>
                </a:rPr>
                <a:t>Professionalism </a:t>
              </a:r>
            </a:p>
          </p:txBody>
        </p:sp>
        <p:sp>
          <p:nvSpPr>
            <p:cNvPr id="65556" name="TextBox 22"/>
            <p:cNvSpPr txBox="1">
              <a:spLocks noChangeArrowheads="1"/>
            </p:cNvSpPr>
            <p:nvPr/>
          </p:nvSpPr>
          <p:spPr bwMode="auto">
            <a:xfrm>
              <a:off x="0" y="6095998"/>
              <a:ext cx="5471592" cy="822012"/>
            </a:xfrm>
            <a:prstGeom prst="rect">
              <a:avLst/>
            </a:prstGeom>
            <a:solidFill>
              <a:srgbClr val="CC9900"/>
            </a:solidFill>
            <a:ln w="9525">
              <a:noFill/>
              <a:miter lim="800000"/>
              <a:headEnd/>
              <a:tailEnd/>
            </a:ln>
          </p:spPr>
          <p:txBody>
            <a:bodyPr>
              <a:spAutoFit/>
            </a:bodyPr>
            <a:lstStyle/>
            <a:p>
              <a:pPr algn="ctr" eaLnBrk="0" hangingPunct="0"/>
              <a:r>
                <a:rPr lang="en-SG" b="1">
                  <a:latin typeface="Arial Narrow" pitchFamily="34" charset="0"/>
                </a:rPr>
                <a:t>M</a:t>
              </a:r>
              <a:r>
                <a:rPr lang="en-SG" sz="1600" b="1">
                  <a:latin typeface="Arial Narrow" pitchFamily="34" charset="0"/>
                </a:rPr>
                <a:t>ISSION </a:t>
              </a:r>
              <a:r>
                <a:rPr lang="en-PH" sz="1400" b="1">
                  <a:latin typeface="Arial Narrow" pitchFamily="34" charset="0"/>
                  <a:ea typeface="FZYaoTi" pitchFamily="2" charset="-122"/>
                </a:rPr>
                <a:t>To organize, train, equip, maintain and provide forces to conduct prompt and sustained air operations to accomplish the AFP mission.</a:t>
              </a:r>
              <a:endParaRPr lang="en-PH" sz="1600" b="1">
                <a:latin typeface="Arial Narrow" pitchFamily="34" charset="0"/>
                <a:ea typeface="FZYaoTi" pitchFamily="2" charset="-122"/>
              </a:endParaRPr>
            </a:p>
          </p:txBody>
        </p:sp>
      </p:grpSp>
      <p:sp>
        <p:nvSpPr>
          <p:cNvPr id="27" name="Rectangle 26"/>
          <p:cNvSpPr/>
          <p:nvPr/>
        </p:nvSpPr>
        <p:spPr>
          <a:xfrm>
            <a:off x="1228790" y="1166618"/>
            <a:ext cx="7652941" cy="1368151"/>
          </a:xfrm>
          <a:prstGeom prst="rect">
            <a:avLst/>
          </a:prstGeom>
          <a:noFill/>
          <a:ln w="19050" cmpd="sng">
            <a:solidFill>
              <a:schemeClr val="tx2">
                <a:lumMod val="75000"/>
              </a:schemeClr>
            </a:solidFill>
            <a:prstDash val="sysDot"/>
          </a:ln>
          <a:effectLst/>
          <a:scene3d>
            <a:camera prst="orthographicFront">
              <a:rot lat="0" lon="0" rev="0"/>
            </a:camera>
            <a:lightRig rig="glow" dir="tl">
              <a:rot lat="0" lon="0" rev="1980000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600" dirty="0">
              <a:solidFill>
                <a:schemeClr val="accent2">
                  <a:lumMod val="20000"/>
                  <a:lumOff val="80000"/>
                </a:schemeClr>
              </a:solidFill>
              <a:latin typeface="Arial Narrow" pitchFamily="34" charset="0"/>
            </a:endParaRPr>
          </a:p>
        </p:txBody>
      </p:sp>
      <p:sp>
        <p:nvSpPr>
          <p:cNvPr id="28" name="Rounded Rectangle 27"/>
          <p:cNvSpPr/>
          <p:nvPr/>
        </p:nvSpPr>
        <p:spPr>
          <a:xfrm>
            <a:off x="2667000" y="1166813"/>
            <a:ext cx="4648200" cy="1368425"/>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b="1" dirty="0">
                <a:solidFill>
                  <a:schemeClr val="bg1"/>
                </a:solidFill>
                <a:latin typeface="Arial Narrow" pitchFamily="34" charset="0"/>
                <a:cs typeface="FZYaoTi"/>
              </a:rPr>
              <a:t>Build capability to detect, identify, intercept and neutralize intrusions in the PADIZ and West PH Sea from Area Readiness 4</a:t>
            </a:r>
          </a:p>
          <a:p>
            <a:pPr algn="ctr" eaLnBrk="0" hangingPunct="0">
              <a:defRPr/>
            </a:pPr>
            <a:r>
              <a:rPr lang="en-PH" b="1" dirty="0">
                <a:solidFill>
                  <a:schemeClr val="bg1"/>
                </a:solidFill>
                <a:latin typeface="Arial Narrow" pitchFamily="34" charset="0"/>
                <a:cs typeface="FZYaoTi"/>
              </a:rPr>
              <a:t>to Area Readiness 3 by 2022.</a:t>
            </a:r>
          </a:p>
        </p:txBody>
      </p:sp>
      <p:sp>
        <p:nvSpPr>
          <p:cNvPr id="6" name="Rectangle 5"/>
          <p:cNvSpPr/>
          <p:nvPr/>
        </p:nvSpPr>
        <p:spPr>
          <a:xfrm>
            <a:off x="0" y="0"/>
            <a:ext cx="9144000" cy="6858000"/>
          </a:xfrm>
          <a:prstGeom prst="rect">
            <a:avLst/>
          </a:prstGeom>
          <a:solidFill>
            <a:srgbClr val="B0C6E1">
              <a:alpha val="72000"/>
            </a:srgbClr>
          </a:solidFill>
        </p:spPr>
        <p:txBody>
          <a:bodyPr wrap="none" anchor="ctr">
            <a:spAutoFit/>
          </a:bodyPr>
          <a:lstStyle/>
          <a:p>
            <a:pPr algn="ctr" eaLnBrk="0" hangingPunct="0">
              <a:defRPr/>
            </a:pPr>
            <a:endParaRPr lang="en-US" sz="5400" dirty="0">
              <a:ln w="0"/>
              <a:solidFill>
                <a:schemeClr val="accent1"/>
              </a:solidFill>
              <a:effectLst>
                <a:outerShdw blurRad="38100" dist="25400" dir="5400000" algn="ctr" rotWithShape="0">
                  <a:srgbClr val="6E747A">
                    <a:alpha val="43000"/>
                  </a:srgbClr>
                </a:outerShdw>
              </a:effectLst>
            </a:endParaRPr>
          </a:p>
        </p:txBody>
      </p:sp>
      <p:sp>
        <p:nvSpPr>
          <p:cNvPr id="45" name="Rounded Rectangle 44"/>
          <p:cNvSpPr/>
          <p:nvPr/>
        </p:nvSpPr>
        <p:spPr>
          <a:xfrm>
            <a:off x="1066800" y="4343400"/>
            <a:ext cx="5518150" cy="2514600"/>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fi-FI" sz="3600" b="1" spc="50" dirty="0" err="1">
                <a:ln w="11430"/>
                <a:solidFill>
                  <a:srgbClr val="000090"/>
                </a:solidFill>
                <a:effectLst>
                  <a:outerShdw blurRad="76200" dist="50800" dir="5400000" algn="tl" rotWithShape="0">
                    <a:srgbClr val="000000">
                      <a:alpha val="65000"/>
                    </a:srgbClr>
                  </a:outerShdw>
                </a:effectLst>
                <a:ea typeface="ヒラギノ角ゴ ProN W3"/>
                <a:cs typeface="Arial" pitchFamily="34" charset="0"/>
              </a:rPr>
              <a:t>Values</a:t>
            </a:r>
            <a:r>
              <a:rPr lang="fi-FI" sz="3600" b="1" spc="50" dirty="0">
                <a:ln w="11430"/>
                <a:solidFill>
                  <a:srgbClr val="000090"/>
                </a:solidFill>
                <a:effectLst>
                  <a:outerShdw blurRad="76200" dist="50800" dir="5400000" algn="tl" rotWithShape="0">
                    <a:srgbClr val="000000">
                      <a:alpha val="65000"/>
                    </a:srgbClr>
                  </a:outerShdw>
                </a:effectLst>
                <a:ea typeface="ヒラギノ角ゴ ProN W3"/>
                <a:cs typeface="Arial" pitchFamily="34" charset="0"/>
              </a:rPr>
              <a:t> System</a:t>
            </a:r>
          </a:p>
          <a:p>
            <a:pPr algn="ctr" eaLnBrk="0" hangingPunct="0">
              <a:defRPr/>
            </a:pPr>
            <a:r>
              <a:rPr lang="en-US" sz="3200" dirty="0">
                <a:solidFill>
                  <a:schemeClr val="tx1"/>
                </a:solidFill>
                <a:ea typeface="ＭＳ Ｐゴシック" panose="020B0600070205080204" pitchFamily="34" charset="-128"/>
              </a:rPr>
              <a:t>Pursue military values towards effective mission performance of Strategic Units</a:t>
            </a:r>
          </a:p>
        </p:txBody>
      </p:sp>
    </p:spTree>
  </p:cSld>
  <p:clrMapOvr>
    <a:masterClrMapping/>
  </p:clrMapOvr>
  <p:transition spd="med" advTm="2530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23" presetClass="entr" presetSubtype="16" fill="hold" grpId="0" nodeType="withEffect">
                                  <p:stCondLst>
                                    <p:cond delay="100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0" fill="hold"/>
                                        <p:tgtEl>
                                          <p:spTgt spid="45"/>
                                        </p:tgtEl>
                                        <p:attrNameLst>
                                          <p:attrName>ppt_w</p:attrName>
                                        </p:attrNameLst>
                                      </p:cBhvr>
                                      <p:tavLst>
                                        <p:tav tm="0">
                                          <p:val>
                                            <p:fltVal val="0"/>
                                          </p:val>
                                        </p:tav>
                                        <p:tav tm="100000">
                                          <p:val>
                                            <p:strVal val="#ppt_w"/>
                                          </p:val>
                                        </p:tav>
                                      </p:tavLst>
                                    </p:anim>
                                    <p:anim calcmode="lin" valueType="num">
                                      <p:cBhvr>
                                        <p:cTn id="11" dur="20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38200"/>
          </a:xfrm>
          <a:solidFill>
            <a:srgbClr val="0070C0"/>
          </a:solidFill>
        </p:spPr>
        <p:txBody>
          <a:bodyPr/>
          <a:lstStyle/>
          <a:p>
            <a:pPr>
              <a:defRPr/>
            </a:pPr>
            <a:r>
              <a:rPr smtClean="0">
                <a:solidFill>
                  <a:srgbClr val="FFFF00"/>
                </a:solidFill>
              </a:rPr>
              <a:t>Three Pillars</a:t>
            </a:r>
            <a:endParaRPr>
              <a:solidFill>
                <a:srgbClr val="FFFF00"/>
              </a:solidFill>
            </a:endParaRPr>
          </a:p>
        </p:txBody>
      </p:sp>
      <p:sp>
        <p:nvSpPr>
          <p:cNvPr id="66563" name="Rectangle 10"/>
          <p:cNvSpPr>
            <a:spLocks noChangeArrowheads="1"/>
          </p:cNvSpPr>
          <p:nvPr/>
        </p:nvSpPr>
        <p:spPr bwMode="auto">
          <a:xfrm>
            <a:off x="457200" y="1447800"/>
            <a:ext cx="8229600" cy="4343400"/>
          </a:xfrm>
          <a:prstGeom prst="rect">
            <a:avLst/>
          </a:prstGeom>
          <a:noFill/>
          <a:ln w="9525">
            <a:noFill/>
            <a:miter lim="800000"/>
            <a:headEnd/>
            <a:tailEnd/>
          </a:ln>
        </p:spPr>
        <p:txBody>
          <a:bodyPr/>
          <a:lstStyle/>
          <a:p>
            <a:endParaRPr lang="en-US"/>
          </a:p>
        </p:txBody>
      </p:sp>
      <p:grpSp>
        <p:nvGrpSpPr>
          <p:cNvPr id="3" name="Group 18"/>
          <p:cNvGrpSpPr>
            <a:grpSpLocks/>
          </p:cNvGrpSpPr>
          <p:nvPr/>
        </p:nvGrpSpPr>
        <p:grpSpPr bwMode="auto">
          <a:xfrm>
            <a:off x="3276600" y="1690688"/>
            <a:ext cx="2590800" cy="4862512"/>
            <a:chOff x="3276600" y="1690608"/>
            <a:chExt cx="2590800" cy="4862592"/>
          </a:xfrm>
        </p:grpSpPr>
        <p:sp>
          <p:nvSpPr>
            <p:cNvPr id="14" name="Freeform 13"/>
            <p:cNvSpPr/>
            <p:nvPr/>
          </p:nvSpPr>
          <p:spPr>
            <a:xfrm>
              <a:off x="3317875" y="1690608"/>
              <a:ext cx="2508250" cy="1003317"/>
            </a:xfrm>
            <a:custGeom>
              <a:avLst/>
              <a:gdLst>
                <a:gd name="connsiteX0" fmla="*/ 0 w 2507456"/>
                <a:gd name="connsiteY0" fmla="*/ 0 h 1002982"/>
                <a:gd name="connsiteX1" fmla="*/ 2507456 w 2507456"/>
                <a:gd name="connsiteY1" fmla="*/ 0 h 1002982"/>
                <a:gd name="connsiteX2" fmla="*/ 2507456 w 2507456"/>
                <a:gd name="connsiteY2" fmla="*/ 1002982 h 1002982"/>
                <a:gd name="connsiteX3" fmla="*/ 0 w 2507456"/>
                <a:gd name="connsiteY3" fmla="*/ 1002982 h 1002982"/>
                <a:gd name="connsiteX4" fmla="*/ 0 w 2507456"/>
                <a:gd name="connsiteY4" fmla="*/ 0 h 100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1002982">
                  <a:moveTo>
                    <a:pt x="0" y="0"/>
                  </a:moveTo>
                  <a:lnTo>
                    <a:pt x="2507456" y="0"/>
                  </a:lnTo>
                  <a:lnTo>
                    <a:pt x="2507456" y="1002982"/>
                  </a:lnTo>
                  <a:lnTo>
                    <a:pt x="0" y="1002982"/>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2240" tIns="81280" rIns="142240" bIns="81280" spcCol="1270" anchor="ctr"/>
            <a:lstStyle/>
            <a:p>
              <a:pPr algn="ctr" defTabSz="889000" eaLnBrk="0" hangingPunct="0">
                <a:lnSpc>
                  <a:spcPct val="90000"/>
                </a:lnSpc>
                <a:spcAft>
                  <a:spcPct val="35000"/>
                </a:spcAft>
                <a:defRPr/>
              </a:pPr>
              <a:r>
                <a:rPr lang="en-PH" sz="2000" dirty="0"/>
                <a:t>Awareness of others</a:t>
              </a:r>
            </a:p>
          </p:txBody>
        </p:sp>
        <p:sp>
          <p:nvSpPr>
            <p:cNvPr id="15" name="Freeform 14"/>
            <p:cNvSpPr/>
            <p:nvPr/>
          </p:nvSpPr>
          <p:spPr>
            <a:xfrm>
              <a:off x="3317875" y="2693925"/>
              <a:ext cx="2508250" cy="2854372"/>
            </a:xfrm>
            <a:custGeom>
              <a:avLst/>
              <a:gdLst>
                <a:gd name="connsiteX0" fmla="*/ 0 w 2507456"/>
                <a:gd name="connsiteY0" fmla="*/ 0 h 2854800"/>
                <a:gd name="connsiteX1" fmla="*/ 2507456 w 2507456"/>
                <a:gd name="connsiteY1" fmla="*/ 0 h 2854800"/>
                <a:gd name="connsiteX2" fmla="*/ 2507456 w 2507456"/>
                <a:gd name="connsiteY2" fmla="*/ 2854800 h 2854800"/>
                <a:gd name="connsiteX3" fmla="*/ 0 w 2507456"/>
                <a:gd name="connsiteY3" fmla="*/ 2854800 h 2854800"/>
                <a:gd name="connsiteX4" fmla="*/ 0 w 2507456"/>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2854800">
                  <a:moveTo>
                    <a:pt x="0" y="0"/>
                  </a:moveTo>
                  <a:lnTo>
                    <a:pt x="2507456" y="0"/>
                  </a:lnTo>
                  <a:lnTo>
                    <a:pt x="2507456" y="2854800"/>
                  </a:lnTo>
                  <a:lnTo>
                    <a:pt x="0" y="28548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0" tIns="106680" rIns="142240" bIns="160020" spcCol="1270"/>
            <a:lstStyle/>
            <a:p>
              <a:pPr marL="228600" lvl="1" indent="-228600" defTabSz="889000" eaLnBrk="0" hangingPunct="0">
                <a:lnSpc>
                  <a:spcPct val="90000"/>
                </a:lnSpc>
                <a:spcAft>
                  <a:spcPct val="15000"/>
                </a:spcAft>
                <a:buFontTx/>
                <a:buChar char="••"/>
                <a:defRPr/>
              </a:pPr>
              <a:r>
                <a:rPr lang="en-PH" sz="2800" dirty="0">
                  <a:solidFill>
                    <a:srgbClr val="DE2C23"/>
                  </a:solidFill>
                </a:rPr>
                <a:t>S</a:t>
              </a:r>
              <a:r>
                <a:rPr lang="en-PH" sz="2000" dirty="0"/>
                <a:t>ervice above self</a:t>
              </a:r>
            </a:p>
            <a:p>
              <a:pPr marL="228600" lvl="1" indent="-228600" defTabSz="889000" eaLnBrk="0" hangingPunct="0">
                <a:lnSpc>
                  <a:spcPct val="90000"/>
                </a:lnSpc>
                <a:spcAft>
                  <a:spcPct val="15000"/>
                </a:spcAft>
                <a:buFontTx/>
                <a:buChar char="••"/>
                <a:defRPr/>
              </a:pPr>
              <a:r>
                <a:rPr lang="en-PH" sz="2800" dirty="0">
                  <a:solidFill>
                    <a:srgbClr val="DE2C23"/>
                  </a:solidFill>
                </a:rPr>
                <a:t>T</a:t>
              </a:r>
              <a:r>
                <a:rPr lang="en-PH" sz="2000" dirty="0"/>
                <a:t>eamwork</a:t>
              </a:r>
            </a:p>
          </p:txBody>
        </p:sp>
        <p:pic>
          <p:nvPicPr>
            <p:cNvPr id="66577" name="Picture 4" descr="http://www.af.mil/shared/media/photodb/web/050713-F-0000S-002.jpg"/>
            <p:cNvPicPr>
              <a:picLocks noChangeAspect="1" noChangeArrowheads="1"/>
            </p:cNvPicPr>
            <p:nvPr/>
          </p:nvPicPr>
          <p:blipFill>
            <a:blip r:embed="rId4" cstate="print"/>
            <a:srcRect/>
            <a:stretch>
              <a:fillRect/>
            </a:stretch>
          </p:blipFill>
          <p:spPr bwMode="auto">
            <a:xfrm>
              <a:off x="3276600" y="4800600"/>
              <a:ext cx="2590800" cy="1752600"/>
            </a:xfrm>
            <a:prstGeom prst="rect">
              <a:avLst/>
            </a:prstGeom>
            <a:noFill/>
            <a:ln w="9525">
              <a:noFill/>
              <a:miter lim="800000"/>
              <a:headEnd/>
              <a:tailEnd/>
            </a:ln>
          </p:spPr>
        </p:pic>
      </p:grpSp>
      <p:grpSp>
        <p:nvGrpSpPr>
          <p:cNvPr id="4" name="Group 17"/>
          <p:cNvGrpSpPr>
            <a:grpSpLocks/>
          </p:cNvGrpSpPr>
          <p:nvPr/>
        </p:nvGrpSpPr>
        <p:grpSpPr bwMode="auto">
          <a:xfrm>
            <a:off x="457200" y="1690688"/>
            <a:ext cx="2514600" cy="4862512"/>
            <a:chOff x="457200" y="1690608"/>
            <a:chExt cx="2514600" cy="4862592"/>
          </a:xfrm>
        </p:grpSpPr>
        <p:sp>
          <p:nvSpPr>
            <p:cNvPr id="12" name="Freeform 11"/>
            <p:cNvSpPr/>
            <p:nvPr/>
          </p:nvSpPr>
          <p:spPr>
            <a:xfrm>
              <a:off x="460375" y="1690608"/>
              <a:ext cx="2506663" cy="1003317"/>
            </a:xfrm>
            <a:custGeom>
              <a:avLst/>
              <a:gdLst>
                <a:gd name="connsiteX0" fmla="*/ 0 w 2507456"/>
                <a:gd name="connsiteY0" fmla="*/ 0 h 1002982"/>
                <a:gd name="connsiteX1" fmla="*/ 2507456 w 2507456"/>
                <a:gd name="connsiteY1" fmla="*/ 0 h 1002982"/>
                <a:gd name="connsiteX2" fmla="*/ 2507456 w 2507456"/>
                <a:gd name="connsiteY2" fmla="*/ 1002982 h 1002982"/>
                <a:gd name="connsiteX3" fmla="*/ 0 w 2507456"/>
                <a:gd name="connsiteY3" fmla="*/ 1002982 h 1002982"/>
                <a:gd name="connsiteX4" fmla="*/ 0 w 2507456"/>
                <a:gd name="connsiteY4" fmla="*/ 0 h 100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1002982">
                  <a:moveTo>
                    <a:pt x="0" y="0"/>
                  </a:moveTo>
                  <a:lnTo>
                    <a:pt x="2507456" y="0"/>
                  </a:lnTo>
                  <a:lnTo>
                    <a:pt x="2507456" y="1002982"/>
                  </a:lnTo>
                  <a:lnTo>
                    <a:pt x="0" y="1002982"/>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2240" tIns="81280" rIns="142240" bIns="81280" spcCol="1270" anchor="ctr"/>
            <a:lstStyle/>
            <a:p>
              <a:pPr algn="ctr" defTabSz="889000" eaLnBrk="0" hangingPunct="0">
                <a:lnSpc>
                  <a:spcPct val="90000"/>
                </a:lnSpc>
                <a:spcAft>
                  <a:spcPct val="35000"/>
                </a:spcAft>
                <a:defRPr/>
              </a:pPr>
              <a:r>
                <a:rPr lang="en-PH" sz="2000" dirty="0"/>
                <a:t>Awareness of self</a:t>
              </a:r>
            </a:p>
          </p:txBody>
        </p:sp>
        <p:sp>
          <p:nvSpPr>
            <p:cNvPr id="13" name="Freeform 12"/>
            <p:cNvSpPr/>
            <p:nvPr/>
          </p:nvSpPr>
          <p:spPr>
            <a:xfrm>
              <a:off x="460375" y="2693925"/>
              <a:ext cx="2506663" cy="2854372"/>
            </a:xfrm>
            <a:custGeom>
              <a:avLst/>
              <a:gdLst>
                <a:gd name="connsiteX0" fmla="*/ 0 w 2507456"/>
                <a:gd name="connsiteY0" fmla="*/ 0 h 2854800"/>
                <a:gd name="connsiteX1" fmla="*/ 2507456 w 2507456"/>
                <a:gd name="connsiteY1" fmla="*/ 0 h 2854800"/>
                <a:gd name="connsiteX2" fmla="*/ 2507456 w 2507456"/>
                <a:gd name="connsiteY2" fmla="*/ 2854800 h 2854800"/>
                <a:gd name="connsiteX3" fmla="*/ 0 w 2507456"/>
                <a:gd name="connsiteY3" fmla="*/ 2854800 h 2854800"/>
                <a:gd name="connsiteX4" fmla="*/ 0 w 2507456"/>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2854800">
                  <a:moveTo>
                    <a:pt x="0" y="0"/>
                  </a:moveTo>
                  <a:lnTo>
                    <a:pt x="2507456" y="0"/>
                  </a:lnTo>
                  <a:lnTo>
                    <a:pt x="2507456" y="2854800"/>
                  </a:lnTo>
                  <a:lnTo>
                    <a:pt x="0" y="28548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0" tIns="106680" rIns="142240" bIns="160020" spcCol="1270"/>
            <a:lstStyle/>
            <a:p>
              <a:pPr marL="228600" lvl="1" indent="-228600" defTabSz="889000" eaLnBrk="0" hangingPunct="0">
                <a:lnSpc>
                  <a:spcPct val="90000"/>
                </a:lnSpc>
                <a:spcAft>
                  <a:spcPct val="15000"/>
                </a:spcAft>
                <a:buFontTx/>
                <a:buChar char="••"/>
                <a:defRPr/>
              </a:pPr>
              <a:r>
                <a:rPr lang="en-PH" sz="2800" dirty="0">
                  <a:solidFill>
                    <a:srgbClr val="DE2C23"/>
                  </a:solidFill>
                </a:rPr>
                <a:t>I</a:t>
              </a:r>
              <a:r>
                <a:rPr lang="en-PH" sz="2400" dirty="0">
                  <a:solidFill>
                    <a:srgbClr val="DE2C23"/>
                  </a:solidFill>
                </a:rPr>
                <a:t>n</a:t>
              </a:r>
              <a:r>
                <a:rPr lang="en-PH" sz="2000" dirty="0"/>
                <a:t>tegrity</a:t>
              </a:r>
            </a:p>
            <a:p>
              <a:pPr marL="228600" lvl="1" indent="-228600" defTabSz="889000" eaLnBrk="0" hangingPunct="0">
                <a:lnSpc>
                  <a:spcPct val="90000"/>
                </a:lnSpc>
                <a:spcAft>
                  <a:spcPct val="15000"/>
                </a:spcAft>
                <a:buFontTx/>
                <a:buChar char="••"/>
                <a:defRPr/>
              </a:pPr>
              <a:r>
                <a:rPr lang="en-PH" sz="2400" dirty="0">
                  <a:solidFill>
                    <a:srgbClr val="DE2C23"/>
                  </a:solidFill>
                </a:rPr>
                <a:t>E</a:t>
              </a:r>
              <a:r>
                <a:rPr lang="en-PH" sz="2000" dirty="0"/>
                <a:t>xcellence</a:t>
              </a:r>
            </a:p>
            <a:p>
              <a:pPr marL="0" lvl="1" defTabSz="889000" eaLnBrk="0" hangingPunct="0">
                <a:lnSpc>
                  <a:spcPct val="90000"/>
                </a:lnSpc>
                <a:spcAft>
                  <a:spcPct val="15000"/>
                </a:spcAft>
                <a:defRPr/>
              </a:pPr>
              <a:endParaRPr lang="en-PH" sz="2000" dirty="0"/>
            </a:p>
          </p:txBody>
        </p:sp>
        <p:pic>
          <p:nvPicPr>
            <p:cNvPr id="66574" name="Picture 6" descr="http://www.15thstrikewing.mil.ph/images/ranksinspection2.jpg"/>
            <p:cNvPicPr>
              <a:picLocks noChangeAspect="1" noChangeArrowheads="1"/>
            </p:cNvPicPr>
            <p:nvPr/>
          </p:nvPicPr>
          <p:blipFill>
            <a:blip r:embed="rId5" cstate="print"/>
            <a:srcRect/>
            <a:stretch>
              <a:fillRect/>
            </a:stretch>
          </p:blipFill>
          <p:spPr bwMode="auto">
            <a:xfrm>
              <a:off x="457200" y="4800600"/>
              <a:ext cx="2514600" cy="1752600"/>
            </a:xfrm>
            <a:prstGeom prst="rect">
              <a:avLst/>
            </a:prstGeom>
            <a:noFill/>
            <a:ln w="9525">
              <a:noFill/>
              <a:miter lim="800000"/>
              <a:headEnd/>
              <a:tailEnd/>
            </a:ln>
          </p:spPr>
        </p:pic>
      </p:grpSp>
      <p:sp>
        <p:nvSpPr>
          <p:cNvPr id="8" name="Title 8"/>
          <p:cNvSpPr txBox="1">
            <a:spLocks/>
          </p:cNvSpPr>
          <p:nvPr/>
        </p:nvSpPr>
        <p:spPr bwMode="auto">
          <a:xfrm>
            <a:off x="457200" y="-76200"/>
            <a:ext cx="8229600" cy="708025"/>
          </a:xfrm>
          <a:prstGeom prst="rect">
            <a:avLst/>
          </a:prstGeom>
          <a:noFill/>
          <a:ln w="9525">
            <a:noFill/>
            <a:miter lim="800000"/>
            <a:headEnd/>
            <a:tailEnd/>
          </a:ln>
        </p:spPr>
        <p:txBody>
          <a:bodyPr anchor="ctr">
            <a:spAutoFit/>
          </a:bodyPr>
          <a:lstStyle/>
          <a:p>
            <a:pPr algn="ctr" eaLnBrk="0" hangingPunct="0">
              <a:defRPr/>
            </a:pPr>
            <a:r>
              <a:rPr lang="en-PH" sz="4000" b="1" spc="50" dirty="0">
                <a:ln w="11430"/>
                <a:solidFill>
                  <a:srgbClr val="000090"/>
                </a:solidFill>
                <a:effectLst>
                  <a:outerShdw blurRad="76200" dist="50800" dir="5400000" algn="tl" rotWithShape="0">
                    <a:srgbClr val="000000">
                      <a:alpha val="65000"/>
                    </a:srgbClr>
                  </a:outerShdw>
                </a:effectLst>
                <a:latin typeface="Cambria"/>
                <a:cs typeface="Cambria"/>
              </a:rPr>
              <a:t>Values System</a:t>
            </a:r>
          </a:p>
        </p:txBody>
      </p:sp>
      <p:grpSp>
        <p:nvGrpSpPr>
          <p:cNvPr id="5" name="Group 19"/>
          <p:cNvGrpSpPr>
            <a:grpSpLocks/>
          </p:cNvGrpSpPr>
          <p:nvPr/>
        </p:nvGrpSpPr>
        <p:grpSpPr bwMode="auto">
          <a:xfrm>
            <a:off x="6172200" y="1690688"/>
            <a:ext cx="2514600" cy="4862512"/>
            <a:chOff x="6172200" y="1690608"/>
            <a:chExt cx="2514600" cy="4862592"/>
          </a:xfrm>
        </p:grpSpPr>
        <p:sp>
          <p:nvSpPr>
            <p:cNvPr id="16" name="Freeform 15"/>
            <p:cNvSpPr/>
            <p:nvPr/>
          </p:nvSpPr>
          <p:spPr>
            <a:xfrm>
              <a:off x="6176963" y="1690608"/>
              <a:ext cx="2506662" cy="1003317"/>
            </a:xfrm>
            <a:custGeom>
              <a:avLst/>
              <a:gdLst>
                <a:gd name="connsiteX0" fmla="*/ 0 w 2507456"/>
                <a:gd name="connsiteY0" fmla="*/ 0 h 1002982"/>
                <a:gd name="connsiteX1" fmla="*/ 2507456 w 2507456"/>
                <a:gd name="connsiteY1" fmla="*/ 0 h 1002982"/>
                <a:gd name="connsiteX2" fmla="*/ 2507456 w 2507456"/>
                <a:gd name="connsiteY2" fmla="*/ 1002982 h 1002982"/>
                <a:gd name="connsiteX3" fmla="*/ 0 w 2507456"/>
                <a:gd name="connsiteY3" fmla="*/ 1002982 h 1002982"/>
                <a:gd name="connsiteX4" fmla="*/ 0 w 2507456"/>
                <a:gd name="connsiteY4" fmla="*/ 0 h 100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1002982">
                  <a:moveTo>
                    <a:pt x="0" y="0"/>
                  </a:moveTo>
                  <a:lnTo>
                    <a:pt x="2507456" y="0"/>
                  </a:lnTo>
                  <a:lnTo>
                    <a:pt x="2507456" y="1002982"/>
                  </a:lnTo>
                  <a:lnTo>
                    <a:pt x="0" y="1002982"/>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2240" tIns="81280" rIns="142240" bIns="81280" spcCol="1270" anchor="ctr"/>
            <a:lstStyle/>
            <a:p>
              <a:pPr algn="ctr" defTabSz="889000" eaLnBrk="0" hangingPunct="0">
                <a:lnSpc>
                  <a:spcPct val="90000"/>
                </a:lnSpc>
                <a:spcAft>
                  <a:spcPct val="35000"/>
                </a:spcAft>
                <a:defRPr/>
              </a:pPr>
              <a:r>
                <a:rPr lang="en-PH" sz="2000" dirty="0"/>
                <a:t>Awareness of country and environment</a:t>
              </a:r>
            </a:p>
          </p:txBody>
        </p:sp>
        <p:sp>
          <p:nvSpPr>
            <p:cNvPr id="17" name="Freeform 16"/>
            <p:cNvSpPr/>
            <p:nvPr/>
          </p:nvSpPr>
          <p:spPr>
            <a:xfrm>
              <a:off x="6172200" y="2743137"/>
              <a:ext cx="2508250" cy="2854372"/>
            </a:xfrm>
            <a:custGeom>
              <a:avLst/>
              <a:gdLst>
                <a:gd name="connsiteX0" fmla="*/ 0 w 2507456"/>
                <a:gd name="connsiteY0" fmla="*/ 0 h 2854800"/>
                <a:gd name="connsiteX1" fmla="*/ 2507456 w 2507456"/>
                <a:gd name="connsiteY1" fmla="*/ 0 h 2854800"/>
                <a:gd name="connsiteX2" fmla="*/ 2507456 w 2507456"/>
                <a:gd name="connsiteY2" fmla="*/ 2854800 h 2854800"/>
                <a:gd name="connsiteX3" fmla="*/ 0 w 2507456"/>
                <a:gd name="connsiteY3" fmla="*/ 2854800 h 2854800"/>
                <a:gd name="connsiteX4" fmla="*/ 0 w 2507456"/>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2854800">
                  <a:moveTo>
                    <a:pt x="0" y="0"/>
                  </a:moveTo>
                  <a:lnTo>
                    <a:pt x="2507456" y="0"/>
                  </a:lnTo>
                  <a:lnTo>
                    <a:pt x="2507456" y="2854800"/>
                  </a:lnTo>
                  <a:lnTo>
                    <a:pt x="0" y="28548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0" tIns="106680" rIns="142240" bIns="160020" spcCol="1270"/>
            <a:lstStyle/>
            <a:p>
              <a:pPr marL="228600" lvl="1" indent="-228600" defTabSz="889000" eaLnBrk="0" hangingPunct="0">
                <a:lnSpc>
                  <a:spcPct val="90000"/>
                </a:lnSpc>
                <a:spcAft>
                  <a:spcPct val="15000"/>
                </a:spcAft>
                <a:buFontTx/>
                <a:buChar char="••"/>
                <a:defRPr/>
              </a:pPr>
              <a:r>
                <a:rPr lang="en-PH" sz="2800" dirty="0">
                  <a:solidFill>
                    <a:srgbClr val="DE2C23"/>
                  </a:solidFill>
                </a:rPr>
                <a:t>P</a:t>
              </a:r>
              <a:r>
                <a:rPr lang="en-PH" sz="2000" dirty="0"/>
                <a:t>rofessionalism</a:t>
              </a:r>
            </a:p>
            <a:p>
              <a:pPr marL="444500" lvl="2" indent="-269875" defTabSz="889000" eaLnBrk="0" hangingPunct="0">
                <a:lnSpc>
                  <a:spcPct val="90000"/>
                </a:lnSpc>
                <a:spcAft>
                  <a:spcPct val="15000"/>
                </a:spcAft>
                <a:buFontTx/>
                <a:buChar char="••"/>
                <a:defRPr/>
              </a:pPr>
              <a:r>
                <a:rPr lang="en-PH" dirty="0"/>
                <a:t>Love of Country</a:t>
              </a:r>
            </a:p>
            <a:p>
              <a:pPr marL="444500" lvl="2" indent="-269875" defTabSz="889000" eaLnBrk="0" hangingPunct="0">
                <a:lnSpc>
                  <a:spcPct val="90000"/>
                </a:lnSpc>
                <a:spcAft>
                  <a:spcPct val="15000"/>
                </a:spcAft>
                <a:buFontTx/>
                <a:buChar char="••"/>
                <a:defRPr/>
              </a:pPr>
              <a:r>
                <a:rPr lang="en-PH" dirty="0"/>
                <a:t>Caring for the Environment</a:t>
              </a:r>
            </a:p>
            <a:p>
              <a:pPr marL="444500" lvl="2" indent="-269875" defTabSz="889000" eaLnBrk="0" hangingPunct="0">
                <a:lnSpc>
                  <a:spcPct val="90000"/>
                </a:lnSpc>
                <a:spcAft>
                  <a:spcPct val="15000"/>
                </a:spcAft>
                <a:buFontTx/>
                <a:buChar char="••"/>
                <a:defRPr/>
              </a:pPr>
              <a:r>
                <a:rPr lang="en-PH" dirty="0"/>
                <a:t>Loyalty to the Organization</a:t>
              </a:r>
            </a:p>
          </p:txBody>
        </p:sp>
        <p:pic>
          <p:nvPicPr>
            <p:cNvPr id="66571" name="Picture 8" descr="love of county.jpg"/>
            <p:cNvPicPr>
              <a:picLocks noChangeAspect="1"/>
            </p:cNvPicPr>
            <p:nvPr/>
          </p:nvPicPr>
          <p:blipFill>
            <a:blip r:embed="rId6" cstate="print"/>
            <a:srcRect/>
            <a:stretch>
              <a:fillRect/>
            </a:stretch>
          </p:blipFill>
          <p:spPr bwMode="auto">
            <a:xfrm>
              <a:off x="6172200" y="4810125"/>
              <a:ext cx="2514600" cy="1743075"/>
            </a:xfrm>
            <a:prstGeom prst="rect">
              <a:avLst/>
            </a:prstGeom>
            <a:noFill/>
            <a:ln w="9525">
              <a:noFill/>
              <a:miter lim="800000"/>
              <a:headEnd/>
              <a:tailEnd/>
            </a:ln>
          </p:spPr>
        </p:pic>
      </p:grpSp>
      <p:sp>
        <p:nvSpPr>
          <p:cNvPr id="66568" name="Slide Number Placeholder 20"/>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C5F01599-280A-40CD-B330-B31B07C5AAA8}" type="slidenum">
              <a:rPr lang="en-PH" smtClean="0"/>
              <a:pPr>
                <a:defRPr/>
              </a:pPr>
              <a:t>47</a:t>
            </a:fld>
            <a:endParaRPr lang="en-PH" smtClean="0"/>
          </a:p>
        </p:txBody>
      </p:sp>
    </p:spTree>
    <p:custDataLst>
      <p:tags r:id="rId1"/>
    </p:custDataLst>
  </p:cSld>
  <p:clrMapOvr>
    <a:masterClrMapping/>
  </p:clrMapOvr>
  <p:transition spd="med" advTm="28518">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49530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FINANCE</a:t>
            </a:r>
          </a:p>
        </p:txBody>
      </p:sp>
      <p:sp>
        <p:nvSpPr>
          <p:cNvPr id="41" name="Rounded Rectangle 40"/>
          <p:cNvSpPr/>
          <p:nvPr/>
        </p:nvSpPr>
        <p:spPr>
          <a:xfrm>
            <a:off x="38100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DOCTRINES</a:t>
            </a:r>
          </a:p>
        </p:txBody>
      </p:sp>
      <p:sp>
        <p:nvSpPr>
          <p:cNvPr id="42" name="Rounded Rectangle 41"/>
          <p:cNvSpPr/>
          <p:nvPr/>
        </p:nvSpPr>
        <p:spPr>
          <a:xfrm>
            <a:off x="64008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BASE FACILITIES</a:t>
            </a:r>
          </a:p>
        </p:txBody>
      </p:sp>
      <p:sp>
        <p:nvSpPr>
          <p:cNvPr id="40" name="Rounded Rectangle 39"/>
          <p:cNvSpPr/>
          <p:nvPr/>
        </p:nvSpPr>
        <p:spPr>
          <a:xfrm>
            <a:off x="1219200" y="38100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HUMAN RESOURCE</a:t>
            </a:r>
          </a:p>
        </p:txBody>
      </p:sp>
      <p:sp>
        <p:nvSpPr>
          <p:cNvPr id="39" name="Rounded Rectangle 38"/>
          <p:cNvSpPr/>
          <p:nvPr/>
        </p:nvSpPr>
        <p:spPr>
          <a:xfrm>
            <a:off x="63865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cs typeface="FZYaoTi"/>
              </a:rPr>
              <a:t>EQUIPMENT</a:t>
            </a:r>
          </a:p>
          <a:p>
            <a:pPr algn="ctr" eaLnBrk="0" hangingPunct="0">
              <a:defRPr/>
            </a:pPr>
            <a:r>
              <a:rPr lang="en-PH" sz="1400" b="1" dirty="0">
                <a:solidFill>
                  <a:schemeClr val="tx1"/>
                </a:solidFill>
                <a:latin typeface="Arial Narrow" pitchFamily="34" charset="0"/>
                <a:cs typeface="FZYaoTi"/>
              </a:rPr>
              <a:t>AND</a:t>
            </a:r>
          </a:p>
          <a:p>
            <a:pPr algn="ctr" eaLnBrk="0" hangingPunct="0">
              <a:defRPr/>
            </a:pPr>
            <a:r>
              <a:rPr lang="en-PH" sz="1400" b="1" dirty="0">
                <a:solidFill>
                  <a:schemeClr val="tx1"/>
                </a:solidFill>
                <a:latin typeface="Arial Narrow" pitchFamily="34" charset="0"/>
                <a:cs typeface="FZYaoTi"/>
              </a:rPr>
              <a:t>RESEARCH &amp; DEVELOPMENT</a:t>
            </a:r>
          </a:p>
        </p:txBody>
      </p:sp>
      <p:sp>
        <p:nvSpPr>
          <p:cNvPr id="38" name="Rounded Rectangle 37"/>
          <p:cNvSpPr/>
          <p:nvPr/>
        </p:nvSpPr>
        <p:spPr>
          <a:xfrm>
            <a:off x="3790950"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TRAINING</a:t>
            </a:r>
          </a:p>
        </p:txBody>
      </p:sp>
      <p:sp>
        <p:nvSpPr>
          <p:cNvPr id="37" name="Rounded Rectangle 36"/>
          <p:cNvSpPr/>
          <p:nvPr/>
        </p:nvSpPr>
        <p:spPr>
          <a:xfrm>
            <a:off x="1204913" y="2590800"/>
            <a:ext cx="2533650" cy="1096963"/>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ORGANIZATION</a:t>
            </a:r>
          </a:p>
        </p:txBody>
      </p:sp>
      <p:sp>
        <p:nvSpPr>
          <p:cNvPr id="43" name="Rounded Rectangle 42"/>
          <p:cNvSpPr/>
          <p:nvPr/>
        </p:nvSpPr>
        <p:spPr>
          <a:xfrm>
            <a:off x="2362200" y="4999038"/>
            <a:ext cx="2533650" cy="1096962"/>
          </a:xfrm>
          <a:prstGeom prst="roundRect">
            <a:avLst/>
          </a:prstGeom>
          <a:solidFill>
            <a:schemeClr val="accent3">
              <a:lumMod val="20000"/>
              <a:lumOff val="80000"/>
              <a:alpha val="72941"/>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1400" b="1" dirty="0">
                <a:solidFill>
                  <a:schemeClr val="tx1"/>
                </a:solidFill>
                <a:latin typeface="Arial Narrow" pitchFamily="34" charset="0"/>
                <a:ea typeface="FZYaoTi" pitchFamily="2" charset="-122"/>
              </a:rPr>
              <a:t>VALUES</a:t>
            </a:r>
          </a:p>
        </p:txBody>
      </p:sp>
      <p:grpSp>
        <p:nvGrpSpPr>
          <p:cNvPr id="67594" name="Group 24"/>
          <p:cNvGrpSpPr>
            <a:grpSpLocks/>
          </p:cNvGrpSpPr>
          <p:nvPr/>
        </p:nvGrpSpPr>
        <p:grpSpPr bwMode="auto">
          <a:xfrm>
            <a:off x="0" y="990600"/>
            <a:ext cx="1066800" cy="5049838"/>
            <a:chOff x="2" y="990600"/>
            <a:chExt cx="1066801" cy="5049371"/>
          </a:xfrm>
        </p:grpSpPr>
        <p:sp>
          <p:nvSpPr>
            <p:cNvPr id="9" name="Chevron 8"/>
            <p:cNvSpPr/>
            <p:nvPr/>
          </p:nvSpPr>
          <p:spPr>
            <a:xfrm rot="16200000">
              <a:off x="-492028" y="2576317"/>
              <a:ext cx="2050860" cy="1066801"/>
            </a:xfrm>
            <a:prstGeom prst="chevron">
              <a:avLst>
                <a:gd name="adj" fmla="val 38209"/>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Core Process</a:t>
              </a:r>
            </a:p>
          </p:txBody>
        </p:sp>
        <p:sp>
          <p:nvSpPr>
            <p:cNvPr id="10" name="Pentagon 9"/>
            <p:cNvSpPr/>
            <p:nvPr/>
          </p:nvSpPr>
          <p:spPr>
            <a:xfrm rot="16200000">
              <a:off x="-734099" y="4239069"/>
              <a:ext cx="2535004" cy="1066801"/>
            </a:xfrm>
            <a:prstGeom prst="homePlate">
              <a:avLst>
                <a:gd name="adj" fmla="val 39446"/>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Support Process</a:t>
              </a:r>
            </a:p>
          </p:txBody>
        </p:sp>
        <p:sp>
          <p:nvSpPr>
            <p:cNvPr id="11" name="Chevron 10"/>
            <p:cNvSpPr/>
            <p:nvPr/>
          </p:nvSpPr>
          <p:spPr>
            <a:xfrm rot="16200000">
              <a:off x="-315038" y="1305640"/>
              <a:ext cx="1696881" cy="1066801"/>
            </a:xfrm>
            <a:prstGeom prst="chevron">
              <a:avLst>
                <a:gd name="adj" fmla="val 39893"/>
              </a:avLst>
            </a:prstGeom>
            <a:solidFill>
              <a:srgbClr val="002060"/>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0" hangingPunct="0">
                <a:defRPr/>
              </a:pPr>
              <a:r>
                <a:rPr lang="en-SG" sz="1200" b="1" dirty="0">
                  <a:solidFill>
                    <a:schemeClr val="bg1"/>
                  </a:solidFill>
                  <a:latin typeface="Arial Narrow" pitchFamily="34" charset="0"/>
                  <a:cs typeface="FZYaoTi"/>
                </a:rPr>
                <a:t>Breakthrough</a:t>
              </a:r>
            </a:p>
          </p:txBody>
        </p:sp>
      </p:grpSp>
      <p:grpSp>
        <p:nvGrpSpPr>
          <p:cNvPr id="67595" name="Group 25"/>
          <p:cNvGrpSpPr>
            <a:grpSpLocks/>
          </p:cNvGrpSpPr>
          <p:nvPr/>
        </p:nvGrpSpPr>
        <p:grpSpPr bwMode="auto">
          <a:xfrm>
            <a:off x="533400" y="0"/>
            <a:ext cx="8610600" cy="914400"/>
            <a:chOff x="1066800" y="0"/>
            <a:chExt cx="8077200" cy="914400"/>
          </a:xfrm>
        </p:grpSpPr>
        <p:sp>
          <p:nvSpPr>
            <p:cNvPr id="5" name="Rectangle 4"/>
            <p:cNvSpPr/>
            <p:nvPr/>
          </p:nvSpPr>
          <p:spPr>
            <a:xfrm>
              <a:off x="6171638" y="0"/>
              <a:ext cx="2972362" cy="914400"/>
            </a:xfrm>
            <a:prstGeom prst="rect">
              <a:avLst/>
            </a:prstGeom>
            <a:solidFill>
              <a:srgbClr val="00206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solidFill>
                  <a:schemeClr val="bg1"/>
                </a:solidFill>
                <a:latin typeface="Arial Narrow" pitchFamily="34" charset="0"/>
              </a:endParaRPr>
            </a:p>
          </p:txBody>
        </p:sp>
        <p:sp>
          <p:nvSpPr>
            <p:cNvPr id="67606" name="TextBox 6"/>
            <p:cNvSpPr txBox="1">
              <a:spLocks noChangeArrowheads="1"/>
            </p:cNvSpPr>
            <p:nvPr/>
          </p:nvSpPr>
          <p:spPr bwMode="auto">
            <a:xfrm>
              <a:off x="6248400" y="76200"/>
              <a:ext cx="2766403" cy="707886"/>
            </a:xfrm>
            <a:prstGeom prst="rect">
              <a:avLst/>
            </a:prstGeom>
            <a:solidFill>
              <a:srgbClr val="002060"/>
            </a:solidFill>
            <a:ln w="9525">
              <a:solidFill>
                <a:srgbClr val="002060"/>
              </a:solidFill>
              <a:miter lim="800000"/>
              <a:headEnd/>
              <a:tailEnd/>
            </a:ln>
          </p:spPr>
          <p:txBody>
            <a:bodyPr>
              <a:spAutoFit/>
            </a:bodyPr>
            <a:lstStyle/>
            <a:p>
              <a:pPr algn="ctr" eaLnBrk="0" hangingPunct="0"/>
              <a:r>
                <a:rPr lang="en-US" sz="1600" b="1">
                  <a:solidFill>
                    <a:schemeClr val="bg1"/>
                  </a:solidFill>
                  <a:latin typeface="Arial Narrow" pitchFamily="34" charset="0"/>
                  <a:ea typeface="FZYaoTi" pitchFamily="2" charset="-122"/>
                </a:rPr>
                <a:t>Philippine Air Force</a:t>
              </a:r>
              <a:endParaRPr lang="en-US" sz="2400" b="1">
                <a:solidFill>
                  <a:schemeClr val="bg1"/>
                </a:solidFill>
                <a:latin typeface="Arial Narrow" pitchFamily="34" charset="0"/>
                <a:ea typeface="FZYaoTi" pitchFamily="2" charset="-122"/>
              </a:endParaRPr>
            </a:p>
            <a:p>
              <a:pPr algn="ctr" eaLnBrk="0" hangingPunct="0"/>
              <a:r>
                <a:rPr lang="en-US" sz="2400" b="1">
                  <a:solidFill>
                    <a:schemeClr val="bg1"/>
                  </a:solidFill>
                  <a:latin typeface="Arial Narrow" pitchFamily="34" charset="0"/>
                  <a:ea typeface="FZYaoTi" pitchFamily="2" charset="-122"/>
                </a:rPr>
                <a:t>FLIGHT PLAN 2022</a:t>
              </a:r>
            </a:p>
          </p:txBody>
        </p:sp>
        <p:sp>
          <p:nvSpPr>
            <p:cNvPr id="16" name="Rectangle 15"/>
            <p:cNvSpPr/>
            <p:nvPr/>
          </p:nvSpPr>
          <p:spPr>
            <a:xfrm>
              <a:off x="1066800" y="0"/>
              <a:ext cx="5104838" cy="914400"/>
            </a:xfrm>
            <a:prstGeom prst="rect">
              <a:avLst/>
            </a:prstGeom>
            <a:no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sz="1600">
                <a:latin typeface="Arial Narrow" pitchFamily="34" charset="0"/>
              </a:endParaRPr>
            </a:p>
          </p:txBody>
        </p:sp>
        <p:sp>
          <p:nvSpPr>
            <p:cNvPr id="44063" name="Rectangle 16"/>
            <p:cNvSpPr>
              <a:spLocks noChangeArrowheads="1"/>
            </p:cNvSpPr>
            <p:nvPr/>
          </p:nvSpPr>
          <p:spPr bwMode="auto">
            <a:xfrm>
              <a:off x="1066800" y="152400"/>
              <a:ext cx="5104838" cy="731838"/>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0" hangingPunct="0">
                <a:lnSpc>
                  <a:spcPct val="80000"/>
                </a:lnSpc>
                <a:spcBef>
                  <a:spcPct val="0"/>
                </a:spcBef>
                <a:buFontTx/>
                <a:buNone/>
                <a:defRPr/>
              </a:pPr>
              <a:r>
                <a:rPr lang="en-PH" b="1" dirty="0" smtClean="0">
                  <a:effectLst>
                    <a:outerShdw blurRad="38100" dist="38100" dir="2700000" algn="tl">
                      <a:srgbClr val="000000">
                        <a:alpha val="43137"/>
                      </a:srgbClr>
                    </a:outerShdw>
                  </a:effectLst>
                  <a:latin typeface="Arial Narrow" panose="020B0606020202030204" pitchFamily="34" charset="0"/>
                  <a:ea typeface="FZYaoTi" pitchFamily="2" charset="-122"/>
                </a:rPr>
                <a:t>V</a:t>
              </a:r>
              <a:r>
                <a:rPr lang="en-PH" sz="2800" b="1" dirty="0" smtClean="0">
                  <a:effectLst>
                    <a:outerShdw blurRad="38100" dist="38100" dir="2700000" algn="tl">
                      <a:srgbClr val="000000">
                        <a:alpha val="43137"/>
                      </a:srgbClr>
                    </a:outerShdw>
                  </a:effectLst>
                  <a:latin typeface="Arial Narrow" panose="020B0606020202030204" pitchFamily="34" charset="0"/>
                  <a:ea typeface="FZYaoTi" pitchFamily="2" charset="-122"/>
                </a:rPr>
                <a:t>ISION    </a:t>
              </a: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 A professional and competent Air Force </a:t>
              </a:r>
            </a:p>
            <a:p>
              <a:pPr algn="ctr" eaLnBrk="0" hangingPunct="0">
                <a:lnSpc>
                  <a:spcPct val="80000"/>
                </a:lnSpc>
                <a:spcBef>
                  <a:spcPct val="0"/>
                </a:spcBef>
                <a:buFontTx/>
                <a:buNone/>
                <a:defRPr/>
              </a:pPr>
              <a:r>
                <a:rPr lang="en-PH" sz="2000" dirty="0" smtClean="0">
                  <a:effectLst>
                    <a:outerShdw blurRad="38100" dist="38100" dir="2700000" algn="tl">
                      <a:srgbClr val="000000">
                        <a:alpha val="43137"/>
                      </a:srgbClr>
                    </a:outerShdw>
                  </a:effectLst>
                  <a:latin typeface="Arial Narrow" panose="020B0606020202030204" pitchFamily="34" charset="0"/>
                  <a:ea typeface="FZYaoTi" pitchFamily="2" charset="-122"/>
                </a:rPr>
                <a:t>responsive to national security and development.</a:t>
              </a:r>
              <a:endParaRPr lang="en-US" sz="1800" dirty="0" smtClean="0">
                <a:effectLst>
                  <a:outerShdw blurRad="38100" dist="38100" dir="2700000" algn="tl">
                    <a:srgbClr val="000000">
                      <a:alpha val="43137"/>
                    </a:srgbClr>
                  </a:outerShdw>
                </a:effectLst>
                <a:latin typeface="Arial Narrow" panose="020B0606020202030204" pitchFamily="34" charset="0"/>
                <a:ea typeface="FZYaoTi" pitchFamily="2" charset="-122"/>
              </a:endParaRPr>
            </a:p>
          </p:txBody>
        </p:sp>
      </p:grpSp>
      <p:grpSp>
        <p:nvGrpSpPr>
          <p:cNvPr id="67596" name="Group 23"/>
          <p:cNvGrpSpPr>
            <a:grpSpLocks/>
          </p:cNvGrpSpPr>
          <p:nvPr/>
        </p:nvGrpSpPr>
        <p:grpSpPr bwMode="auto">
          <a:xfrm>
            <a:off x="0" y="6096000"/>
            <a:ext cx="9144000" cy="822325"/>
            <a:chOff x="0" y="6095998"/>
            <a:chExt cx="9144000" cy="822017"/>
          </a:xfrm>
        </p:grpSpPr>
        <p:sp>
          <p:nvSpPr>
            <p:cNvPr id="67603" name="TextBox 17"/>
            <p:cNvSpPr txBox="1">
              <a:spLocks noChangeArrowheads="1"/>
            </p:cNvSpPr>
            <p:nvPr/>
          </p:nvSpPr>
          <p:spPr bwMode="auto">
            <a:xfrm>
              <a:off x="5436096" y="6096003"/>
              <a:ext cx="3707904" cy="822012"/>
            </a:xfrm>
            <a:prstGeom prst="rect">
              <a:avLst/>
            </a:prstGeom>
            <a:solidFill>
              <a:srgbClr val="CC9900"/>
            </a:solidFill>
            <a:ln w="9525">
              <a:noFill/>
              <a:miter lim="800000"/>
              <a:headEnd/>
              <a:tailEnd/>
            </a:ln>
          </p:spPr>
          <p:txBody>
            <a:bodyPr>
              <a:spAutoFit/>
            </a:bodyPr>
            <a:lstStyle/>
            <a:p>
              <a:pPr algn="ctr" eaLnBrk="0" hangingPunct="0"/>
              <a:r>
                <a:rPr lang="en-SG" sz="1600" b="1">
                  <a:latin typeface="Arial Narrow" pitchFamily="34" charset="0"/>
                </a:rPr>
                <a:t>Core Values  </a:t>
              </a:r>
              <a:r>
                <a:rPr lang="en-PH" sz="1400" b="1">
                  <a:latin typeface="Arial Narrow" pitchFamily="34" charset="0"/>
                  <a:ea typeface="FZYaoTi" pitchFamily="2" charset="-122"/>
                </a:rPr>
                <a:t>Integrity </a:t>
              </a:r>
              <a:r>
                <a:rPr lang="en-PH" sz="1100" b="1">
                  <a:latin typeface="Arial Narrow" pitchFamily="34" charset="0"/>
                  <a:ea typeface="FZYaoTi" pitchFamily="2" charset="-122"/>
                </a:rPr>
                <a:t>◆</a:t>
              </a:r>
              <a:r>
                <a:rPr lang="en-PH" sz="1400" b="1">
                  <a:latin typeface="Arial Narrow" pitchFamily="34" charset="0"/>
                  <a:ea typeface="FZYaoTi" pitchFamily="2" charset="-122"/>
                </a:rPr>
                <a:t> Service Above Self  </a:t>
              </a:r>
            </a:p>
            <a:p>
              <a:pPr algn="ctr" eaLnBrk="0" hangingPunct="0"/>
              <a:r>
                <a:rPr lang="en-PH" sz="1200" b="1">
                  <a:latin typeface="Arial Narrow" pitchFamily="34" charset="0"/>
                  <a:ea typeface="FZYaoTi" pitchFamily="2" charset="-122"/>
                </a:rPr>
                <a:t>◆</a:t>
              </a:r>
              <a:r>
                <a:rPr lang="en-PH" sz="1400" b="1">
                  <a:latin typeface="Arial Narrow" pitchFamily="34" charset="0"/>
                  <a:ea typeface="FZYaoTi" pitchFamily="2" charset="-122"/>
                </a:rPr>
                <a:t> Teamwork </a:t>
              </a:r>
              <a:r>
                <a:rPr lang="en-PH" sz="1200" b="1">
                  <a:latin typeface="Arial Narrow" pitchFamily="34" charset="0"/>
                  <a:ea typeface="FZYaoTi" pitchFamily="2" charset="-122"/>
                </a:rPr>
                <a:t>◆  </a:t>
              </a:r>
              <a:r>
                <a:rPr lang="en-PH" sz="1400" b="1">
                  <a:latin typeface="Arial Narrow" pitchFamily="34" charset="0"/>
                  <a:ea typeface="FZYaoTi" pitchFamily="2" charset="-122"/>
                </a:rPr>
                <a:t>Excellence </a:t>
              </a:r>
              <a:r>
                <a:rPr lang="en-PH" sz="1200" b="1">
                  <a:latin typeface="Arial Narrow" pitchFamily="34" charset="0"/>
                  <a:ea typeface="FZYaoTi" pitchFamily="2" charset="-122"/>
                </a:rPr>
                <a:t>◆ </a:t>
              </a:r>
              <a:r>
                <a:rPr lang="en-PH" sz="1400" b="1">
                  <a:latin typeface="Arial Narrow" pitchFamily="34" charset="0"/>
                  <a:ea typeface="FZYaoTi" pitchFamily="2" charset="-122"/>
                </a:rPr>
                <a:t>Professionalism </a:t>
              </a:r>
            </a:p>
          </p:txBody>
        </p:sp>
        <p:sp>
          <p:nvSpPr>
            <p:cNvPr id="67604" name="TextBox 22"/>
            <p:cNvSpPr txBox="1">
              <a:spLocks noChangeArrowheads="1"/>
            </p:cNvSpPr>
            <p:nvPr/>
          </p:nvSpPr>
          <p:spPr bwMode="auto">
            <a:xfrm>
              <a:off x="0" y="6095998"/>
              <a:ext cx="5471592" cy="822012"/>
            </a:xfrm>
            <a:prstGeom prst="rect">
              <a:avLst/>
            </a:prstGeom>
            <a:solidFill>
              <a:srgbClr val="CC9900"/>
            </a:solidFill>
            <a:ln w="9525">
              <a:noFill/>
              <a:miter lim="800000"/>
              <a:headEnd/>
              <a:tailEnd/>
            </a:ln>
          </p:spPr>
          <p:txBody>
            <a:bodyPr>
              <a:spAutoFit/>
            </a:bodyPr>
            <a:lstStyle/>
            <a:p>
              <a:pPr algn="ctr" eaLnBrk="0" hangingPunct="0"/>
              <a:r>
                <a:rPr lang="en-SG" b="1">
                  <a:latin typeface="Arial Narrow" pitchFamily="34" charset="0"/>
                </a:rPr>
                <a:t>M</a:t>
              </a:r>
              <a:r>
                <a:rPr lang="en-SG" sz="1600" b="1">
                  <a:latin typeface="Arial Narrow" pitchFamily="34" charset="0"/>
                </a:rPr>
                <a:t>ISSION </a:t>
              </a:r>
              <a:r>
                <a:rPr lang="en-PH" sz="1400" b="1">
                  <a:latin typeface="Arial Narrow" pitchFamily="34" charset="0"/>
                  <a:ea typeface="FZYaoTi" pitchFamily="2" charset="-122"/>
                </a:rPr>
                <a:t>To organize, train, equip, maintain and provide forces to conduct prompt and sustained air operations to accomplish the AFP mission.</a:t>
              </a:r>
              <a:endParaRPr lang="en-PH" sz="1600" b="1">
                <a:latin typeface="Arial Narrow" pitchFamily="34" charset="0"/>
                <a:ea typeface="FZYaoTi" pitchFamily="2" charset="-122"/>
              </a:endParaRPr>
            </a:p>
          </p:txBody>
        </p:sp>
      </p:grpSp>
      <p:sp>
        <p:nvSpPr>
          <p:cNvPr id="27" name="Rectangle 26"/>
          <p:cNvSpPr/>
          <p:nvPr/>
        </p:nvSpPr>
        <p:spPr>
          <a:xfrm>
            <a:off x="1228790" y="1166618"/>
            <a:ext cx="7652941" cy="1368151"/>
          </a:xfrm>
          <a:prstGeom prst="rect">
            <a:avLst/>
          </a:prstGeom>
          <a:noFill/>
          <a:ln w="19050" cmpd="sng">
            <a:solidFill>
              <a:schemeClr val="tx2">
                <a:lumMod val="75000"/>
              </a:schemeClr>
            </a:solidFill>
            <a:prstDash val="sysDot"/>
          </a:ln>
          <a:effectLst/>
          <a:scene3d>
            <a:camera prst="orthographicFront">
              <a:rot lat="0" lon="0" rev="0"/>
            </a:camera>
            <a:lightRig rig="glow" dir="tl">
              <a:rot lat="0" lon="0" rev="1980000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600" dirty="0">
              <a:solidFill>
                <a:schemeClr val="accent2">
                  <a:lumMod val="20000"/>
                  <a:lumOff val="80000"/>
                </a:schemeClr>
              </a:solidFill>
              <a:latin typeface="Arial Narrow" pitchFamily="34" charset="0"/>
            </a:endParaRPr>
          </a:p>
        </p:txBody>
      </p:sp>
      <p:sp>
        <p:nvSpPr>
          <p:cNvPr id="28" name="Rounded Rectangle 27"/>
          <p:cNvSpPr/>
          <p:nvPr/>
        </p:nvSpPr>
        <p:spPr>
          <a:xfrm>
            <a:off x="2667000" y="1166813"/>
            <a:ext cx="4648200" cy="1368425"/>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b="1" dirty="0">
                <a:solidFill>
                  <a:schemeClr val="bg1"/>
                </a:solidFill>
                <a:latin typeface="Arial Narrow" pitchFamily="34" charset="0"/>
                <a:cs typeface="FZYaoTi"/>
              </a:rPr>
              <a:t>Build capability to detect, identify, intercept and neutralize intrusions in the PADIZ and West PH Sea from Area Readiness 4</a:t>
            </a:r>
          </a:p>
          <a:p>
            <a:pPr algn="ctr" eaLnBrk="0" hangingPunct="0">
              <a:defRPr/>
            </a:pPr>
            <a:r>
              <a:rPr lang="en-PH" b="1" dirty="0">
                <a:solidFill>
                  <a:schemeClr val="bg1"/>
                </a:solidFill>
                <a:latin typeface="Arial Narrow" pitchFamily="34" charset="0"/>
                <a:cs typeface="FZYaoTi"/>
              </a:rPr>
              <a:t>to Area Readiness 3 by 2022.</a:t>
            </a:r>
          </a:p>
        </p:txBody>
      </p:sp>
      <p:sp>
        <p:nvSpPr>
          <p:cNvPr id="6" name="Rectangle 5"/>
          <p:cNvSpPr/>
          <p:nvPr/>
        </p:nvSpPr>
        <p:spPr>
          <a:xfrm>
            <a:off x="0" y="0"/>
            <a:ext cx="9144000" cy="6858000"/>
          </a:xfrm>
          <a:prstGeom prst="rect">
            <a:avLst/>
          </a:prstGeom>
          <a:solidFill>
            <a:srgbClr val="B0C6E1">
              <a:alpha val="72000"/>
            </a:srgbClr>
          </a:solidFill>
        </p:spPr>
        <p:txBody>
          <a:bodyPr wrap="none" anchor="ctr">
            <a:spAutoFit/>
          </a:bodyPr>
          <a:lstStyle/>
          <a:p>
            <a:pPr algn="ctr" eaLnBrk="0" hangingPunct="0">
              <a:defRPr/>
            </a:pPr>
            <a:endParaRPr lang="en-US" sz="5400" dirty="0">
              <a:ln w="0"/>
              <a:solidFill>
                <a:schemeClr val="accent1"/>
              </a:solidFill>
              <a:effectLst>
                <a:outerShdw blurRad="38100" dist="25400" dir="5400000" algn="ctr" rotWithShape="0">
                  <a:srgbClr val="6E747A">
                    <a:alpha val="43000"/>
                  </a:srgbClr>
                </a:outerShdw>
              </a:effectLst>
            </a:endParaRPr>
          </a:p>
        </p:txBody>
      </p:sp>
      <p:sp>
        <p:nvSpPr>
          <p:cNvPr id="45" name="Rounded Rectangle 44"/>
          <p:cNvSpPr/>
          <p:nvPr/>
        </p:nvSpPr>
        <p:spPr>
          <a:xfrm>
            <a:off x="3276600" y="3886200"/>
            <a:ext cx="5518150" cy="2971800"/>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3600" b="1" spc="50" dirty="0">
                <a:ln w="11430"/>
                <a:solidFill>
                  <a:srgbClr val="000090"/>
                </a:solidFill>
                <a:effectLst>
                  <a:outerShdw blurRad="76200" dist="50800" dir="5400000" algn="tl" rotWithShape="0">
                    <a:srgbClr val="000000">
                      <a:alpha val="65000"/>
                    </a:srgbClr>
                  </a:outerShdw>
                </a:effectLst>
                <a:ea typeface="ヒラギノ角ゴ ProN W3"/>
                <a:cs typeface="Arial" pitchFamily="34" charset="0"/>
              </a:rPr>
              <a:t>Finance and Stakeholders’ Support</a:t>
            </a:r>
          </a:p>
          <a:p>
            <a:pPr algn="ctr" eaLnBrk="0" hangingPunct="0">
              <a:defRPr/>
            </a:pPr>
            <a:r>
              <a:rPr lang="en-US" sz="3200" dirty="0">
                <a:solidFill>
                  <a:schemeClr val="tx1"/>
                </a:solidFill>
                <a:ea typeface="ＭＳ Ｐゴシック" panose="020B0600070205080204" pitchFamily="34" charset="-128"/>
              </a:rPr>
              <a:t>Secure stakeholders’ support to generate adequate funding for the Flight Plan</a:t>
            </a:r>
          </a:p>
        </p:txBody>
      </p:sp>
    </p:spTree>
  </p:cSld>
  <p:clrMapOvr>
    <a:masterClrMapping/>
  </p:clrMapOvr>
  <p:transition spd="med" advTm="1093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23" presetClass="entr" presetSubtype="16" fill="hold" grpId="0" nodeType="withEffect">
                                  <p:stCondLst>
                                    <p:cond delay="100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0" fill="hold"/>
                                        <p:tgtEl>
                                          <p:spTgt spid="45"/>
                                        </p:tgtEl>
                                        <p:attrNameLst>
                                          <p:attrName>ppt_w</p:attrName>
                                        </p:attrNameLst>
                                      </p:cBhvr>
                                      <p:tavLst>
                                        <p:tav tm="0">
                                          <p:val>
                                            <p:fltVal val="0"/>
                                          </p:val>
                                        </p:tav>
                                        <p:tav tm="100000">
                                          <p:val>
                                            <p:strVal val="#ppt_w"/>
                                          </p:val>
                                        </p:tav>
                                      </p:tavLst>
                                    </p:anim>
                                    <p:anim calcmode="lin" valueType="num">
                                      <p:cBhvr>
                                        <p:cTn id="11" dur="20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09600"/>
          </a:xfrm>
        </p:spPr>
        <p:txBody>
          <a:bodyPr/>
          <a:lstStyle/>
          <a:p>
            <a:pPr>
              <a:defRPr/>
            </a:pPr>
            <a:r>
              <a:rPr smtClean="0">
                <a:latin typeface="Cambria"/>
                <a:ea typeface="MS PGothic" pitchFamily="34" charset="-128"/>
                <a:cs typeface="Cambria"/>
              </a:rPr>
              <a:t>Good Governance Initiatives</a:t>
            </a:r>
            <a:endParaRPr>
              <a:latin typeface="Cambria"/>
              <a:ea typeface="MS PGothic" pitchFamily="34" charset="-128"/>
              <a:cs typeface="Cambria"/>
            </a:endParaRPr>
          </a:p>
        </p:txBody>
      </p:sp>
      <p:graphicFrame>
        <p:nvGraphicFramePr>
          <p:cNvPr id="4" name="Diagram 3"/>
          <p:cNvGraphicFramePr/>
          <p:nvPr/>
        </p:nvGraphicFramePr>
        <p:xfrm>
          <a:off x="457200" y="762000"/>
          <a:ext cx="8382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overrideClrMapping bg1="lt1" tx1="dk1" bg2="lt2" tx2="dk2" accent1="accent1" accent2="accent2" accent3="accent3" accent4="accent4" accent5="accent5" accent6="accent6" hlink="hlink" folHlink="folHlink"/>
  </p:clrMapOvr>
  <p:transition advClick="0" advTm="6112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dgm id="{0F939863-EFE3-43F0-8FC4-F581D4282D7E}"/>
                                            </p:graphicEl>
                                          </p:spTgt>
                                        </p:tgtEl>
                                        <p:attrNameLst>
                                          <p:attrName>style.visibility</p:attrName>
                                        </p:attrNameLst>
                                      </p:cBhvr>
                                      <p:to>
                                        <p:strVal val="visible"/>
                                      </p:to>
                                    </p:set>
                                    <p:animEffect transition="in" filter="fade">
                                      <p:cBhvr>
                                        <p:cTn id="7" dur="500"/>
                                        <p:tgtEl>
                                          <p:spTgt spid="4">
                                            <p:graphicEl>
                                              <a:dgm id="{0F939863-EFE3-43F0-8FC4-F581D4282D7E}"/>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8BCB520E-F2B3-4011-8D11-1EA03BF18508}"/>
                                            </p:graphicEl>
                                          </p:spTgt>
                                        </p:tgtEl>
                                        <p:attrNameLst>
                                          <p:attrName>style.visibility</p:attrName>
                                        </p:attrNameLst>
                                      </p:cBhvr>
                                      <p:to>
                                        <p:strVal val="visible"/>
                                      </p:to>
                                    </p:set>
                                    <p:animEffect transition="in" filter="fade">
                                      <p:cBhvr>
                                        <p:cTn id="11" dur="500"/>
                                        <p:tgtEl>
                                          <p:spTgt spid="4">
                                            <p:graphicEl>
                                              <a:dgm id="{8BCB520E-F2B3-4011-8D11-1EA03BF18508}"/>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17DED8AF-0AF9-46E8-9C8D-40DB7CA44724}"/>
                                            </p:graphicEl>
                                          </p:spTgt>
                                        </p:tgtEl>
                                        <p:attrNameLst>
                                          <p:attrName>style.visibility</p:attrName>
                                        </p:attrNameLst>
                                      </p:cBhvr>
                                      <p:to>
                                        <p:strVal val="visible"/>
                                      </p:to>
                                    </p:set>
                                    <p:animEffect transition="in" filter="fade">
                                      <p:cBhvr>
                                        <p:cTn id="15" dur="500"/>
                                        <p:tgtEl>
                                          <p:spTgt spid="4">
                                            <p:graphicEl>
                                              <a:dgm id="{17DED8AF-0AF9-46E8-9C8D-40DB7CA44724}"/>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graphicEl>
                                              <a:dgm id="{DF1E634B-3C52-4095-88C3-7DA190E95F8D}"/>
                                            </p:graphicEl>
                                          </p:spTgt>
                                        </p:tgtEl>
                                        <p:attrNameLst>
                                          <p:attrName>style.visibility</p:attrName>
                                        </p:attrNameLst>
                                      </p:cBhvr>
                                      <p:to>
                                        <p:strVal val="visible"/>
                                      </p:to>
                                    </p:set>
                                    <p:animEffect transition="in" filter="fade">
                                      <p:cBhvr>
                                        <p:cTn id="19" dur="500"/>
                                        <p:tgtEl>
                                          <p:spTgt spid="4">
                                            <p:graphicEl>
                                              <a:dgm id="{DF1E634B-3C52-4095-88C3-7DA190E95F8D}"/>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graphicEl>
                                              <a:dgm id="{238162CA-041A-476C-BCA7-E9BE228D7D6D}"/>
                                            </p:graphicEl>
                                          </p:spTgt>
                                        </p:tgtEl>
                                        <p:attrNameLst>
                                          <p:attrName>style.visibility</p:attrName>
                                        </p:attrNameLst>
                                      </p:cBhvr>
                                      <p:to>
                                        <p:strVal val="visible"/>
                                      </p:to>
                                    </p:set>
                                    <p:animEffect transition="in" filter="fade">
                                      <p:cBhvr>
                                        <p:cTn id="23" dur="500"/>
                                        <p:tgtEl>
                                          <p:spTgt spid="4">
                                            <p:graphicEl>
                                              <a:dgm id="{238162CA-041A-476C-BCA7-E9BE228D7D6D}"/>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graphicEl>
                                              <a:dgm id="{AE2AF84D-BAE3-457F-9B29-CA75B09E8959}"/>
                                            </p:graphicEl>
                                          </p:spTgt>
                                        </p:tgtEl>
                                        <p:attrNameLst>
                                          <p:attrName>style.visibility</p:attrName>
                                        </p:attrNameLst>
                                      </p:cBhvr>
                                      <p:to>
                                        <p:strVal val="visible"/>
                                      </p:to>
                                    </p:set>
                                    <p:animEffect transition="in" filter="fade">
                                      <p:cBhvr>
                                        <p:cTn id="27" dur="500"/>
                                        <p:tgtEl>
                                          <p:spTgt spid="4">
                                            <p:graphicEl>
                                              <a:dgm id="{AE2AF84D-BAE3-457F-9B29-CA75B09E8959}"/>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
                                            <p:graphicEl>
                                              <a:dgm id="{1D85AD90-D6D2-4A5B-BB40-95818A53A5F0}"/>
                                            </p:graphicEl>
                                          </p:spTgt>
                                        </p:tgtEl>
                                        <p:attrNameLst>
                                          <p:attrName>style.visibility</p:attrName>
                                        </p:attrNameLst>
                                      </p:cBhvr>
                                      <p:to>
                                        <p:strVal val="visible"/>
                                      </p:to>
                                    </p:set>
                                    <p:animEffect transition="in" filter="fade">
                                      <p:cBhvr>
                                        <p:cTn id="31" dur="500"/>
                                        <p:tgtEl>
                                          <p:spTgt spid="4">
                                            <p:graphicEl>
                                              <a:dgm id="{1D85AD90-D6D2-4A5B-BB40-95818A53A5F0}"/>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
                                            <p:graphicEl>
                                              <a:dgm id="{9182780A-6457-4F07-9489-47CF259E0D8F}"/>
                                            </p:graphicEl>
                                          </p:spTgt>
                                        </p:tgtEl>
                                        <p:attrNameLst>
                                          <p:attrName>style.visibility</p:attrName>
                                        </p:attrNameLst>
                                      </p:cBhvr>
                                      <p:to>
                                        <p:strVal val="visible"/>
                                      </p:to>
                                    </p:set>
                                    <p:animEffect transition="in" filter="fade">
                                      <p:cBhvr>
                                        <p:cTn id="35" dur="500"/>
                                        <p:tgtEl>
                                          <p:spTgt spid="4">
                                            <p:graphicEl>
                                              <a:dgm id="{9182780A-6457-4F07-9489-47CF259E0D8F}"/>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
                                            <p:graphicEl>
                                              <a:dgm id="{A0039834-7B94-44F3-B709-04FFD6FE677B}"/>
                                            </p:graphicEl>
                                          </p:spTgt>
                                        </p:tgtEl>
                                        <p:attrNameLst>
                                          <p:attrName>style.visibility</p:attrName>
                                        </p:attrNameLst>
                                      </p:cBhvr>
                                      <p:to>
                                        <p:strVal val="visible"/>
                                      </p:to>
                                    </p:set>
                                    <p:animEffect transition="in" filter="fade">
                                      <p:cBhvr>
                                        <p:cTn id="39" dur="500"/>
                                        <p:tgtEl>
                                          <p:spTgt spid="4">
                                            <p:graphicEl>
                                              <a:dgm id="{A0039834-7B94-44F3-B709-04FFD6FE67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613"/>
            <a:ext cx="8229600" cy="609601"/>
          </a:xfrm>
        </p:spPr>
        <p:txBody>
          <a:bodyPr/>
          <a:lstStyle/>
          <a:p>
            <a:pPr>
              <a:defRPr/>
            </a:pPr>
            <a:r>
              <a:rPr lang="en-US">
                <a:latin typeface="Cambria"/>
                <a:ea typeface="MS PGothic" pitchFamily="34" charset="-128"/>
                <a:cs typeface="Cambria"/>
              </a:rPr>
              <a:t>Administrative Order 222</a:t>
            </a:r>
          </a:p>
        </p:txBody>
      </p:sp>
      <p:sp>
        <p:nvSpPr>
          <p:cNvPr id="5" name="Rounded Rectangle 4"/>
          <p:cNvSpPr/>
          <p:nvPr/>
        </p:nvSpPr>
        <p:spPr>
          <a:xfrm>
            <a:off x="3810000" y="1676400"/>
            <a:ext cx="4419600" cy="2209800"/>
          </a:xfrm>
          <a:prstGeom prst="roundRect">
            <a:avLst/>
          </a:prstGeom>
          <a:solidFill>
            <a:schemeClr val="accent3">
              <a:lumMod val="20000"/>
              <a:lumOff val="80000"/>
            </a:schemeClr>
          </a:solidFill>
          <a:ln w="3175">
            <a:solidFill>
              <a:schemeClr val="accent1">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PH" sz="2800" dirty="0">
                <a:solidFill>
                  <a:srgbClr val="000066"/>
                </a:solidFill>
                <a:ea typeface="ＭＳ Ｐゴシック" panose="020B0600070205080204" pitchFamily="34" charset="-128"/>
              </a:rPr>
              <a:t>Establishment of the Philippine Air Defense Identification Zone (PADIZ) in 1953</a:t>
            </a:r>
          </a:p>
        </p:txBody>
      </p:sp>
      <p:pic>
        <p:nvPicPr>
          <p:cNvPr id="23558" name="Picture 2"/>
          <p:cNvPicPr>
            <a:picLocks noChangeAspect="1" noChangeArrowheads="1"/>
          </p:cNvPicPr>
          <p:nvPr/>
        </p:nvPicPr>
        <p:blipFill>
          <a:blip r:embed="rId2" cstate="print">
            <a:clrChange>
              <a:clrFrom>
                <a:srgbClr val="181878"/>
              </a:clrFrom>
              <a:clrTo>
                <a:srgbClr val="181878">
                  <a:alpha val="0"/>
                </a:srgbClr>
              </a:clrTo>
            </a:clrChange>
          </a:blip>
          <a:srcRect l="36494" t="25036" r="34223" b="14703"/>
          <a:stretch>
            <a:fillRect/>
          </a:stretch>
        </p:blipFill>
        <p:spPr bwMode="auto">
          <a:xfrm>
            <a:off x="3200400" y="1828800"/>
            <a:ext cx="3810000" cy="4408487"/>
          </a:xfrm>
          <a:prstGeom prst="rect">
            <a:avLst/>
          </a:prstGeom>
          <a:noFill/>
          <a:ln w="9525">
            <a:noFill/>
            <a:miter lim="800000"/>
            <a:headEnd/>
            <a:tailEnd/>
          </a:ln>
        </p:spPr>
      </p:pic>
      <p:sp>
        <p:nvSpPr>
          <p:cNvPr id="23559" name="TextBox 5">
            <a:hlinkClick r:id="rId3" action="ppaction://hlinksldjump"/>
          </p:cNvPr>
          <p:cNvSpPr txBox="1">
            <a:spLocks noChangeArrowheads="1"/>
          </p:cNvSpPr>
          <p:nvPr/>
        </p:nvSpPr>
        <p:spPr bwMode="auto">
          <a:xfrm>
            <a:off x="1066800" y="2057551"/>
            <a:ext cx="762000" cy="369371"/>
          </a:xfrm>
          <a:prstGeom prst="rect">
            <a:avLst/>
          </a:prstGeom>
          <a:noFill/>
          <a:ln w="9525">
            <a:noFill/>
            <a:miter lim="800000"/>
            <a:headEnd/>
            <a:tailEnd/>
          </a:ln>
        </p:spPr>
        <p:txBody>
          <a:bodyPr>
            <a:spAutoFit/>
          </a:bodyPr>
          <a:lstStyle/>
          <a:p>
            <a:pPr eaLnBrk="0" hangingPunct="0"/>
            <a:r>
              <a:rPr lang="en-US"/>
              <a:t>PADIZ</a:t>
            </a:r>
          </a:p>
        </p:txBody>
      </p:sp>
      <p:sp>
        <p:nvSpPr>
          <p:cNvPr id="23560" name="TextBox 6"/>
          <p:cNvSpPr txBox="1">
            <a:spLocks noChangeArrowheads="1"/>
          </p:cNvSpPr>
          <p:nvPr/>
        </p:nvSpPr>
        <p:spPr bwMode="auto">
          <a:xfrm>
            <a:off x="1143000" y="1143056"/>
            <a:ext cx="762000" cy="369371"/>
          </a:xfrm>
          <a:prstGeom prst="rect">
            <a:avLst/>
          </a:prstGeom>
          <a:noFill/>
          <a:ln w="9525">
            <a:noFill/>
            <a:miter lim="800000"/>
            <a:headEnd/>
            <a:tailEnd/>
          </a:ln>
        </p:spPr>
        <p:txBody>
          <a:bodyPr>
            <a:spAutoFit/>
          </a:bodyPr>
          <a:lstStyle/>
          <a:p>
            <a:pPr eaLnBrk="0" hangingPunct="0"/>
            <a:r>
              <a:rPr lang="en-US"/>
              <a:t>TADIZ</a:t>
            </a:r>
          </a:p>
        </p:txBody>
      </p:sp>
      <p:sp>
        <p:nvSpPr>
          <p:cNvPr id="23561" name="TextBox 7"/>
          <p:cNvSpPr txBox="1">
            <a:spLocks noChangeArrowheads="1"/>
          </p:cNvSpPr>
          <p:nvPr/>
        </p:nvSpPr>
        <p:spPr bwMode="auto">
          <a:xfrm>
            <a:off x="3733800" y="609600"/>
            <a:ext cx="762000" cy="369371"/>
          </a:xfrm>
          <a:prstGeom prst="rect">
            <a:avLst/>
          </a:prstGeom>
          <a:noFill/>
          <a:ln w="9525">
            <a:noFill/>
            <a:miter lim="800000"/>
            <a:headEnd/>
            <a:tailEnd/>
          </a:ln>
        </p:spPr>
        <p:txBody>
          <a:bodyPr>
            <a:spAutoFit/>
          </a:bodyPr>
          <a:lstStyle/>
          <a:p>
            <a:pPr eaLnBrk="0" hangingPunct="0"/>
            <a:r>
              <a:rPr lang="en-US"/>
              <a:t>JADIZ</a:t>
            </a:r>
          </a:p>
        </p:txBody>
      </p:sp>
      <p:sp>
        <p:nvSpPr>
          <p:cNvPr id="23557" name="Slide Number Placeholder 9"/>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D6A6DFF3-5B6D-4060-889A-2DF3D4B24A1C}" type="slidenum">
              <a:rPr lang="en-PH" smtClean="0"/>
              <a:pPr>
                <a:defRPr/>
              </a:pPr>
              <a:t>5</a:t>
            </a:fld>
            <a:endParaRPr lang="en-PH" smtClean="0"/>
          </a:p>
        </p:txBody>
      </p:sp>
    </p:spTree>
  </p:cSld>
  <p:clrMapOvr>
    <a:masterClrMapping/>
  </p:clrMapOvr>
  <p:transition spd="med" advTm="237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95250"/>
            <a:ext cx="8229600" cy="609600"/>
          </a:xfrm>
        </p:spPr>
        <p:txBody>
          <a:bodyPr/>
          <a:lstStyle/>
          <a:p>
            <a:pPr>
              <a:defRPr/>
            </a:pPr>
            <a:r>
              <a:rPr lang="en-US">
                <a:latin typeface="Cambria"/>
                <a:ea typeface="MS PGothic" pitchFamily="34" charset="-128"/>
                <a:cs typeface="Cambria"/>
              </a:rPr>
              <a:t>Funding Requirement</a:t>
            </a:r>
          </a:p>
        </p:txBody>
      </p:sp>
      <p:graphicFrame>
        <p:nvGraphicFramePr>
          <p:cNvPr id="5" name="Table 4"/>
          <p:cNvGraphicFramePr>
            <a:graphicFrameLocks noGrp="1"/>
          </p:cNvGraphicFramePr>
          <p:nvPr/>
        </p:nvGraphicFramePr>
        <p:xfrm>
          <a:off x="76200" y="838200"/>
          <a:ext cx="8991599" cy="4623301"/>
        </p:xfrm>
        <a:graphic>
          <a:graphicData uri="http://schemas.openxmlformats.org/drawingml/2006/table">
            <a:tbl>
              <a:tblPr firstRow="1" bandRow="1">
                <a:tableStyleId>{5C22544A-7EE6-4342-B048-85BDC9FD1C3A}</a:tableStyleId>
              </a:tblPr>
              <a:tblGrid>
                <a:gridCol w="867611"/>
                <a:gridCol w="767226"/>
                <a:gridCol w="817418"/>
                <a:gridCol w="817418"/>
                <a:gridCol w="817418"/>
                <a:gridCol w="817418"/>
                <a:gridCol w="817418"/>
                <a:gridCol w="817418"/>
                <a:gridCol w="817418"/>
                <a:gridCol w="817418"/>
                <a:gridCol w="817418"/>
              </a:tblGrid>
              <a:tr h="944865">
                <a:tc>
                  <a:txBody>
                    <a:bodyPr/>
                    <a:lstStyle/>
                    <a:p>
                      <a:pPr algn="ctr"/>
                      <a:endParaRPr lang="en-US" sz="1600" dirty="0"/>
                    </a:p>
                  </a:txBody>
                  <a:tcPr marT="45713" marB="45713"/>
                </a:tc>
                <a:tc>
                  <a:txBody>
                    <a:bodyPr/>
                    <a:lstStyle/>
                    <a:p>
                      <a:pPr algn="ctr"/>
                      <a:r>
                        <a:rPr lang="en-US" sz="2000" dirty="0" smtClean="0"/>
                        <a:t>Exp.</a:t>
                      </a:r>
                    </a:p>
                    <a:p>
                      <a:pPr algn="ctr"/>
                      <a:r>
                        <a:rPr lang="en-US" sz="2000" dirty="0" smtClean="0"/>
                        <a:t>Class</a:t>
                      </a:r>
                      <a:endParaRPr lang="en-US" sz="2000" dirty="0"/>
                    </a:p>
                  </a:txBody>
                  <a:tcPr marT="45713" marB="45713"/>
                </a:tc>
                <a:tc gridSpan="9">
                  <a:txBody>
                    <a:bodyPr/>
                    <a:lstStyle/>
                    <a:p>
                      <a:pPr algn="ctr"/>
                      <a:r>
                        <a:rPr lang="en-US" sz="2800" dirty="0" smtClean="0"/>
                        <a:t>Territorial Defense Required </a:t>
                      </a:r>
                      <a:r>
                        <a:rPr lang="en-US" sz="2800" baseline="0" dirty="0" smtClean="0"/>
                        <a:t>Budget Per Year</a:t>
                      </a:r>
                    </a:p>
                    <a:p>
                      <a:pPr algn="ctr"/>
                      <a:r>
                        <a:rPr lang="en-US" sz="2800" baseline="0" dirty="0" smtClean="0"/>
                        <a:t>(in </a:t>
                      </a:r>
                      <a:r>
                        <a:rPr lang="en-US" sz="2800" baseline="0" dirty="0" err="1" smtClean="0"/>
                        <a:t>Php</a:t>
                      </a:r>
                      <a:r>
                        <a:rPr lang="en-US" sz="2800" baseline="0" dirty="0" smtClean="0"/>
                        <a:t> Billions)</a:t>
                      </a:r>
                    </a:p>
                  </a:txBody>
                  <a:tcPr marT="45713" marB="45713"/>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455829">
                <a:tc>
                  <a:txBody>
                    <a:bodyPr/>
                    <a:lstStyle/>
                    <a:p>
                      <a:pPr algn="ctr"/>
                      <a:endParaRPr lang="en-US" sz="1800" dirty="0"/>
                    </a:p>
                  </a:txBody>
                  <a:tcPr marT="45713" marB="45713"/>
                </a:tc>
                <a:tc>
                  <a:txBody>
                    <a:bodyPr/>
                    <a:lstStyle/>
                    <a:p>
                      <a:pPr algn="ctr"/>
                      <a:endParaRPr lang="en-US" sz="1800" dirty="0"/>
                    </a:p>
                  </a:txBody>
                  <a:tcPr marT="45713" marB="45713"/>
                </a:tc>
                <a:tc>
                  <a:txBody>
                    <a:bodyPr/>
                    <a:lstStyle/>
                    <a:p>
                      <a:pPr algn="ctr"/>
                      <a:r>
                        <a:rPr lang="en-US" sz="2000" b="1" dirty="0" smtClean="0"/>
                        <a:t>2014</a:t>
                      </a:r>
                    </a:p>
                    <a:p>
                      <a:pPr algn="ctr"/>
                      <a:r>
                        <a:rPr lang="en-US" sz="2000" b="1" dirty="0" smtClean="0"/>
                        <a:t>(BL)</a:t>
                      </a:r>
                      <a:endParaRPr lang="en-US" sz="2000" b="1" dirty="0"/>
                    </a:p>
                  </a:txBody>
                  <a:tcPr marT="45713" marB="45713"/>
                </a:tc>
                <a:tc>
                  <a:txBody>
                    <a:bodyPr/>
                    <a:lstStyle/>
                    <a:p>
                      <a:pPr algn="ctr"/>
                      <a:r>
                        <a:rPr lang="en-US" sz="2000" b="1" dirty="0" smtClean="0"/>
                        <a:t>2015</a:t>
                      </a:r>
                      <a:endParaRPr lang="en-US" sz="2000" b="1" dirty="0"/>
                    </a:p>
                  </a:txBody>
                  <a:tcPr marT="45713" marB="45713"/>
                </a:tc>
                <a:tc>
                  <a:txBody>
                    <a:bodyPr/>
                    <a:lstStyle/>
                    <a:p>
                      <a:pPr algn="ctr"/>
                      <a:r>
                        <a:rPr lang="en-US" sz="2000" b="1" dirty="0" smtClean="0"/>
                        <a:t>2016</a:t>
                      </a:r>
                      <a:endParaRPr lang="en-US" sz="2000" b="1" dirty="0"/>
                    </a:p>
                  </a:txBody>
                  <a:tcPr marT="45713" marB="45713"/>
                </a:tc>
                <a:tc>
                  <a:txBody>
                    <a:bodyPr/>
                    <a:lstStyle/>
                    <a:p>
                      <a:pPr algn="ctr"/>
                      <a:r>
                        <a:rPr lang="en-US" sz="2000" b="1" dirty="0" smtClean="0"/>
                        <a:t>2017</a:t>
                      </a:r>
                      <a:endParaRPr lang="en-US" sz="2000" b="1" dirty="0"/>
                    </a:p>
                  </a:txBody>
                  <a:tcPr marT="45713" marB="45713"/>
                </a:tc>
                <a:tc>
                  <a:txBody>
                    <a:bodyPr/>
                    <a:lstStyle/>
                    <a:p>
                      <a:pPr algn="ctr"/>
                      <a:r>
                        <a:rPr lang="en-US" sz="2000" b="1" dirty="0" smtClean="0"/>
                        <a:t>2018</a:t>
                      </a:r>
                      <a:endParaRPr lang="en-US" sz="2000" b="1" dirty="0"/>
                    </a:p>
                  </a:txBody>
                  <a:tcPr marT="45713" marB="45713"/>
                </a:tc>
                <a:tc>
                  <a:txBody>
                    <a:bodyPr/>
                    <a:lstStyle/>
                    <a:p>
                      <a:pPr algn="ctr"/>
                      <a:r>
                        <a:rPr lang="en-US" sz="2000" b="1" dirty="0" smtClean="0"/>
                        <a:t>2019</a:t>
                      </a:r>
                      <a:endParaRPr lang="en-US" sz="2000" b="1" dirty="0"/>
                    </a:p>
                  </a:txBody>
                  <a:tcPr marT="45713" marB="45713"/>
                </a:tc>
                <a:tc>
                  <a:txBody>
                    <a:bodyPr/>
                    <a:lstStyle/>
                    <a:p>
                      <a:pPr algn="ctr"/>
                      <a:r>
                        <a:rPr lang="en-US" sz="2000" b="1" dirty="0" smtClean="0"/>
                        <a:t>2020</a:t>
                      </a:r>
                      <a:endParaRPr lang="en-US" sz="2000" b="1" dirty="0"/>
                    </a:p>
                  </a:txBody>
                  <a:tcPr marT="45713" marB="45713"/>
                </a:tc>
                <a:tc>
                  <a:txBody>
                    <a:bodyPr/>
                    <a:lstStyle/>
                    <a:p>
                      <a:pPr algn="ctr"/>
                      <a:r>
                        <a:rPr lang="en-US" sz="2000" b="1" dirty="0" smtClean="0"/>
                        <a:t>2021</a:t>
                      </a:r>
                      <a:endParaRPr lang="en-US" sz="2000" b="1" dirty="0"/>
                    </a:p>
                  </a:txBody>
                  <a:tcPr marT="45713" marB="45713"/>
                </a:tc>
                <a:tc>
                  <a:txBody>
                    <a:bodyPr/>
                    <a:lstStyle/>
                    <a:p>
                      <a:pPr algn="ctr"/>
                      <a:r>
                        <a:rPr lang="en-US" sz="2000" b="1" dirty="0" smtClean="0"/>
                        <a:t>2022</a:t>
                      </a:r>
                      <a:endParaRPr lang="en-US" sz="2000" b="1" dirty="0"/>
                    </a:p>
                  </a:txBody>
                  <a:tcPr marT="45713" marB="45713"/>
                </a:tc>
              </a:tr>
              <a:tr h="603889">
                <a:tc rowSpan="3">
                  <a:txBody>
                    <a:bodyPr/>
                    <a:lstStyle/>
                    <a:p>
                      <a:pPr algn="ctr"/>
                      <a:r>
                        <a:rPr lang="en-US" sz="1800" b="1" dirty="0" smtClean="0"/>
                        <a:t>GAA</a:t>
                      </a:r>
                      <a:endParaRPr lang="en-US" sz="1800" b="1" dirty="0"/>
                    </a:p>
                  </a:txBody>
                  <a:tcPr marT="45713" marB="45713" anchor="ctr"/>
                </a:tc>
                <a:tc>
                  <a:txBody>
                    <a:bodyPr/>
                    <a:lstStyle/>
                    <a:p>
                      <a:pPr algn="ctr"/>
                      <a:r>
                        <a:rPr lang="en-US" sz="2000" dirty="0" smtClean="0"/>
                        <a:t>PS </a:t>
                      </a:r>
                      <a:endParaRPr lang="en-US" sz="2000" dirty="0"/>
                    </a:p>
                  </a:txBody>
                  <a:tcPr marT="45713" marB="45713"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1.91</a:t>
                      </a: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2.51</a:t>
                      </a: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3.16</a:t>
                      </a: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3.50</a:t>
                      </a: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3.80</a:t>
                      </a: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4.20</a:t>
                      </a: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4.4</a:t>
                      </a:r>
                      <a:r>
                        <a:rPr lang="en-US" sz="2000" kern="1200" baseline="0" dirty="0" smtClean="0">
                          <a:solidFill>
                            <a:schemeClr val="dk1"/>
                          </a:solidFill>
                          <a:latin typeface="+mn-lt"/>
                          <a:ea typeface="+mn-ea"/>
                          <a:cs typeface="+mn-cs"/>
                        </a:rPr>
                        <a:t>0</a:t>
                      </a:r>
                      <a:endParaRPr lang="en-US" sz="2000" kern="1200" dirty="0" smtClean="0">
                        <a:solidFill>
                          <a:schemeClr val="dk1"/>
                        </a:solidFill>
                        <a:latin typeface="+mn-lt"/>
                        <a:ea typeface="+mn-ea"/>
                        <a:cs typeface="+mn-cs"/>
                      </a:endParaRP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4.50</a:t>
                      </a: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4.60</a:t>
                      </a:r>
                    </a:p>
                  </a:txBody>
                  <a:tcPr marL="0" marR="73152" anchor="ctr" horzOverflow="overflow"/>
                </a:tc>
              </a:tr>
              <a:tr h="363807">
                <a:tc vMerge="1">
                  <a:txBody>
                    <a:bodyPr/>
                    <a:lstStyle/>
                    <a:p>
                      <a:pPr algn="ctr"/>
                      <a:endParaRPr lang="en-US" dirty="0"/>
                    </a:p>
                  </a:txBody>
                  <a:tcPr anchor="ctr"/>
                </a:tc>
                <a:tc>
                  <a:txBody>
                    <a:bodyPr/>
                    <a:lstStyle/>
                    <a:p>
                      <a:pPr algn="ctr"/>
                      <a:r>
                        <a:rPr lang="en-PH" dirty="0" smtClean="0"/>
                        <a:t>CO</a:t>
                      </a:r>
                      <a:endParaRPr lang="en-PH" dirty="0"/>
                    </a:p>
                  </a:txBody>
                  <a:tcPr marT="45713" marB="45713"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.04</a:t>
                      </a: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PH" sz="2000" kern="1200" dirty="0" smtClean="0">
                          <a:solidFill>
                            <a:schemeClr val="dk1"/>
                          </a:solidFill>
                          <a:latin typeface="+mn-lt"/>
                          <a:ea typeface="+mn-ea"/>
                          <a:cs typeface="+mn-cs"/>
                        </a:rPr>
                        <a:t>.78</a:t>
                      </a:r>
                      <a:endParaRPr lang="en-PH" sz="2000" kern="1200" dirty="0">
                        <a:solidFill>
                          <a:schemeClr val="dk1"/>
                        </a:solidFill>
                        <a:latin typeface="+mn-lt"/>
                        <a:ea typeface="+mn-ea"/>
                        <a:cs typeface="+mn-cs"/>
                      </a:endParaRP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PH" sz="2000" kern="1200" dirty="0" smtClean="0">
                          <a:solidFill>
                            <a:schemeClr val="dk1"/>
                          </a:solidFill>
                          <a:latin typeface="+mn-lt"/>
                          <a:ea typeface="+mn-ea"/>
                          <a:cs typeface="+mn-cs"/>
                        </a:rPr>
                        <a:t>.72 </a:t>
                      </a:r>
                      <a:endParaRPr lang="en-PH" sz="2000" kern="1200" dirty="0">
                        <a:solidFill>
                          <a:schemeClr val="dk1"/>
                        </a:solidFill>
                        <a:latin typeface="+mn-lt"/>
                        <a:ea typeface="+mn-ea"/>
                        <a:cs typeface="+mn-cs"/>
                      </a:endParaRP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lang="en-PH" sz="2000" kern="1200" dirty="0">
                        <a:solidFill>
                          <a:schemeClr val="dk1"/>
                        </a:solidFill>
                        <a:latin typeface="+mn-lt"/>
                        <a:ea typeface="+mn-ea"/>
                        <a:cs typeface="+mn-cs"/>
                      </a:endParaRP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lang="en-PH" sz="2000" kern="1200" dirty="0">
                        <a:solidFill>
                          <a:schemeClr val="dk1"/>
                        </a:solidFill>
                        <a:latin typeface="+mn-lt"/>
                        <a:ea typeface="+mn-ea"/>
                        <a:cs typeface="+mn-cs"/>
                      </a:endParaRPr>
                    </a:p>
                  </a:txBody>
                  <a:tcPr marL="0" marR="73152" anchor="ctr" horzOverflow="overflow"/>
                </a:tc>
                <a:tc>
                  <a:txBody>
                    <a:bodyPr/>
                    <a:lstStyle/>
                    <a:p>
                      <a:pPr algn="r"/>
                      <a:endParaRPr lang="en-US" sz="2000" dirty="0"/>
                    </a:p>
                  </a:txBody>
                  <a:tcPr marL="0" marR="73152" anchor="ctr" horzOverflow="overflow"/>
                </a:tc>
                <a:tc>
                  <a:txBody>
                    <a:bodyPr/>
                    <a:lstStyle/>
                    <a:p>
                      <a:pPr algn="r"/>
                      <a:endParaRPr lang="en-US" sz="2000" dirty="0"/>
                    </a:p>
                  </a:txBody>
                  <a:tcPr marL="0" marR="73152" anchor="ctr" horzOverflow="overflow"/>
                </a:tc>
                <a:tc>
                  <a:txBody>
                    <a:bodyPr/>
                    <a:lstStyle/>
                    <a:p>
                      <a:pPr algn="r"/>
                      <a:endParaRPr lang="en-US" sz="2000" dirty="0"/>
                    </a:p>
                  </a:txBody>
                  <a:tcPr marL="0" marR="73152" anchor="ctr" horzOverflow="overflow"/>
                </a:tc>
                <a:tc>
                  <a:txBody>
                    <a:bodyPr/>
                    <a:lstStyle/>
                    <a:p>
                      <a:pPr algn="r"/>
                      <a:endParaRPr lang="en-US" sz="2000" dirty="0"/>
                    </a:p>
                  </a:txBody>
                  <a:tcPr marL="0" marR="73152" anchor="ctr" horzOverflow="overflow"/>
                </a:tc>
              </a:tr>
              <a:tr h="363807">
                <a:tc vMerge="1">
                  <a:txBody>
                    <a:bodyPr/>
                    <a:lstStyle/>
                    <a:p>
                      <a:endParaRPr lang="en-PH"/>
                    </a:p>
                  </a:txBody>
                  <a:tcPr/>
                </a:tc>
                <a:tc>
                  <a:txBody>
                    <a:bodyPr/>
                    <a:lstStyle/>
                    <a:p>
                      <a:pPr algn="ctr"/>
                      <a:r>
                        <a:rPr lang="en-US" sz="1600" dirty="0" smtClean="0"/>
                        <a:t>MOOE</a:t>
                      </a:r>
                      <a:endParaRPr lang="en-US" sz="1600" dirty="0"/>
                    </a:p>
                  </a:txBody>
                  <a:tcPr marT="45713" marB="45713"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.67</a:t>
                      </a: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.70</a:t>
                      </a: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lang="en-US" sz="2000" kern="1200" dirty="0" smtClean="0">
                        <a:solidFill>
                          <a:schemeClr val="dk1"/>
                        </a:solidFill>
                        <a:latin typeface="+mn-lt"/>
                        <a:ea typeface="+mn-ea"/>
                        <a:cs typeface="+mn-cs"/>
                      </a:endParaRP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defRPr/>
                      </a:pPr>
                      <a:r>
                        <a:rPr lang="en-PH" sz="2000" kern="1200" dirty="0" smtClean="0">
                          <a:solidFill>
                            <a:schemeClr val="dk1"/>
                          </a:solidFill>
                          <a:latin typeface="+mn-lt"/>
                          <a:ea typeface="+mn-ea"/>
                          <a:cs typeface="+mn-cs"/>
                        </a:rPr>
                        <a:t>.75</a:t>
                      </a: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defRPr/>
                      </a:pPr>
                      <a:r>
                        <a:rPr lang="en-PH" sz="2000" kern="1200" dirty="0" smtClean="0">
                          <a:solidFill>
                            <a:schemeClr val="dk1"/>
                          </a:solidFill>
                          <a:latin typeface="+mn-lt"/>
                          <a:ea typeface="+mn-ea"/>
                          <a:cs typeface="+mn-cs"/>
                        </a:rPr>
                        <a:t>.78</a:t>
                      </a: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PH" sz="2000" kern="1200" dirty="0" smtClean="0">
                          <a:solidFill>
                            <a:schemeClr val="dk1"/>
                          </a:solidFill>
                          <a:latin typeface="+mn-lt"/>
                          <a:ea typeface="+mn-ea"/>
                          <a:cs typeface="+mn-cs"/>
                        </a:rPr>
                        <a:t>.82</a:t>
                      </a:r>
                      <a:endParaRPr lang="en-PH" sz="2000" kern="1200" dirty="0">
                        <a:solidFill>
                          <a:schemeClr val="dk1"/>
                        </a:solidFill>
                        <a:latin typeface="+mn-lt"/>
                        <a:ea typeface="+mn-ea"/>
                        <a:cs typeface="+mn-cs"/>
                      </a:endParaRP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PH" sz="2000" kern="1200" dirty="0" smtClean="0">
                          <a:solidFill>
                            <a:schemeClr val="dk1"/>
                          </a:solidFill>
                          <a:latin typeface="+mn-lt"/>
                          <a:ea typeface="+mn-ea"/>
                          <a:cs typeface="+mn-cs"/>
                        </a:rPr>
                        <a:t>.85</a:t>
                      </a:r>
                      <a:endParaRPr lang="en-PH" sz="2000" kern="1200" dirty="0">
                        <a:solidFill>
                          <a:schemeClr val="dk1"/>
                        </a:solidFill>
                        <a:latin typeface="+mn-lt"/>
                        <a:ea typeface="+mn-ea"/>
                        <a:cs typeface="+mn-cs"/>
                      </a:endParaRP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PH" sz="2000" kern="1200" dirty="0" smtClean="0">
                          <a:solidFill>
                            <a:schemeClr val="dk1"/>
                          </a:solidFill>
                          <a:latin typeface="+mn-lt"/>
                          <a:ea typeface="+mn-ea"/>
                          <a:cs typeface="+mn-cs"/>
                        </a:rPr>
                        <a:t>.88</a:t>
                      </a:r>
                      <a:endParaRPr lang="en-PH" sz="2000" kern="1200" dirty="0">
                        <a:solidFill>
                          <a:schemeClr val="dk1"/>
                        </a:solidFill>
                        <a:latin typeface="+mn-lt"/>
                        <a:ea typeface="+mn-ea"/>
                        <a:cs typeface="+mn-cs"/>
                      </a:endParaRPr>
                    </a:p>
                  </a:txBody>
                  <a:tcPr marL="0" marR="73152"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PH" sz="2000" kern="1200" dirty="0" smtClean="0">
                          <a:solidFill>
                            <a:schemeClr val="dk1"/>
                          </a:solidFill>
                          <a:latin typeface="+mn-lt"/>
                          <a:ea typeface="+mn-ea"/>
                          <a:cs typeface="+mn-cs"/>
                        </a:rPr>
                        <a:t>.92</a:t>
                      </a:r>
                      <a:endParaRPr lang="en-PH" sz="2000" kern="1200" dirty="0">
                        <a:solidFill>
                          <a:schemeClr val="dk1"/>
                        </a:solidFill>
                        <a:latin typeface="+mn-lt"/>
                        <a:ea typeface="+mn-ea"/>
                        <a:cs typeface="+mn-cs"/>
                      </a:endParaRPr>
                    </a:p>
                  </a:txBody>
                  <a:tcPr marL="0" marR="73152" anchor="ctr" horzOverflow="overflow"/>
                </a:tc>
              </a:tr>
              <a:tr h="426713">
                <a:tc rowSpan="2">
                  <a:txBody>
                    <a:bodyPr/>
                    <a:lstStyle/>
                    <a:p>
                      <a:pPr algn="ctr"/>
                      <a:r>
                        <a:rPr lang="en-US" sz="1600" b="1" dirty="0" err="1" smtClean="0"/>
                        <a:t>Supp</a:t>
                      </a:r>
                      <a:r>
                        <a:rPr lang="en-US" sz="1600" b="1" dirty="0" smtClean="0"/>
                        <a:t>/Modernization</a:t>
                      </a:r>
                      <a:endParaRPr lang="en-US" sz="1800" b="1" dirty="0"/>
                    </a:p>
                  </a:txBody>
                  <a:tcPr marT="45713" marB="45713" anchor="ctr"/>
                </a:tc>
                <a:tc>
                  <a:txBody>
                    <a:bodyPr/>
                    <a:lstStyle/>
                    <a:p>
                      <a:pPr algn="ctr"/>
                      <a:r>
                        <a:rPr lang="en-US" sz="1600" dirty="0" smtClean="0">
                          <a:latin typeface="+mj-lt"/>
                        </a:rPr>
                        <a:t>CO</a:t>
                      </a:r>
                      <a:endParaRPr lang="en-US" sz="1600" dirty="0">
                        <a:latin typeface="+mj-lt"/>
                      </a:endParaRPr>
                    </a:p>
                  </a:txBody>
                  <a:tcPr marT="45713" marB="45713"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lang="en-PH" sz="2000"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2.57</a:t>
                      </a:r>
                      <a:endParaRPr lang="en-US" sz="2000"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33.77</a:t>
                      </a:r>
                      <a:endParaRPr lang="en-US" sz="2000"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PH" sz="2000" kern="1200" dirty="0" smtClean="0">
                          <a:solidFill>
                            <a:schemeClr val="dk1"/>
                          </a:solidFill>
                          <a:latin typeface="+mn-lt"/>
                          <a:ea typeface="+mn-ea"/>
                          <a:cs typeface="+mn-cs"/>
                        </a:rPr>
                        <a:t>47.34</a:t>
                      </a:r>
                      <a:endParaRPr lang="en-PH" sz="2000"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59.68</a:t>
                      </a:r>
                      <a:endParaRPr lang="en-US" sz="2000"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14.32</a:t>
                      </a:r>
                      <a:endParaRPr lang="en-US" sz="2000"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56.63</a:t>
                      </a:r>
                      <a:endParaRPr lang="en-US" sz="2000"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26.42</a:t>
                      </a:r>
                      <a:endParaRPr lang="en-US" sz="2000"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000" kern="1200" dirty="0" smtClean="0">
                          <a:solidFill>
                            <a:schemeClr val="dk1"/>
                          </a:solidFill>
                          <a:latin typeface="+mn-lt"/>
                          <a:ea typeface="+mn-ea"/>
                          <a:cs typeface="+mn-cs"/>
                        </a:rPr>
                        <a:t>59.58</a:t>
                      </a:r>
                      <a:endParaRPr lang="en-US" sz="2000" kern="1200" dirty="0">
                        <a:solidFill>
                          <a:schemeClr val="dk1"/>
                        </a:solidFill>
                        <a:latin typeface="+mn-lt"/>
                        <a:ea typeface="+mn-ea"/>
                        <a:cs typeface="+mn-cs"/>
                      </a:endParaRPr>
                    </a:p>
                  </a:txBody>
                  <a:tcPr marL="0" marR="73152" anchor="ctr"/>
                </a:tc>
              </a:tr>
              <a:tr h="426713">
                <a:tc vMerge="1">
                  <a:txBody>
                    <a:bodyPr/>
                    <a:lstStyle/>
                    <a:p>
                      <a:endParaRPr lang="en-PH"/>
                    </a:p>
                  </a:txBody>
                  <a:tcPr/>
                </a:tc>
                <a:tc>
                  <a:txBody>
                    <a:bodyPr/>
                    <a:lstStyle/>
                    <a:p>
                      <a:pPr algn="ctr"/>
                      <a:r>
                        <a:rPr lang="en-US" sz="1600" dirty="0" smtClean="0">
                          <a:latin typeface="+mj-lt"/>
                        </a:rPr>
                        <a:t>MOOE</a:t>
                      </a:r>
                      <a:endParaRPr lang="en-US" sz="1600" dirty="0">
                        <a:latin typeface="+mj-lt"/>
                      </a:endParaRPr>
                    </a:p>
                  </a:txBody>
                  <a:tcPr marT="45713" marB="45713"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lang="en-PH" sz="2000"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PH" sz="2000" kern="1200" dirty="0" smtClean="0">
                          <a:solidFill>
                            <a:schemeClr val="dk1"/>
                          </a:solidFill>
                          <a:latin typeface="+mn-lt"/>
                          <a:ea typeface="+mn-ea"/>
                          <a:cs typeface="+mn-cs"/>
                        </a:rPr>
                        <a:t>.13</a:t>
                      </a:r>
                      <a:endParaRPr lang="en-PH" sz="2000"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PH" sz="2000" kern="1200" dirty="0" smtClean="0">
                          <a:solidFill>
                            <a:schemeClr val="dk1"/>
                          </a:solidFill>
                          <a:latin typeface="+mn-lt"/>
                          <a:ea typeface="+mn-ea"/>
                          <a:cs typeface="+mn-cs"/>
                        </a:rPr>
                        <a:t>.76</a:t>
                      </a:r>
                      <a:endParaRPr lang="en-PH" sz="2000"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defRPr/>
                      </a:pPr>
                      <a:r>
                        <a:rPr lang="en-PH" sz="2000" kern="1200" dirty="0" smtClean="0">
                          <a:solidFill>
                            <a:schemeClr val="dk1"/>
                          </a:solidFill>
                          <a:latin typeface="+mn-lt"/>
                          <a:ea typeface="+mn-ea"/>
                          <a:cs typeface="+mn-cs"/>
                        </a:rPr>
                        <a:t>3.13</a:t>
                      </a: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PH" sz="2000" kern="1200" dirty="0" smtClean="0">
                          <a:solidFill>
                            <a:schemeClr val="dk1"/>
                          </a:solidFill>
                          <a:latin typeface="+mn-lt"/>
                          <a:ea typeface="+mn-ea"/>
                          <a:cs typeface="+mn-cs"/>
                        </a:rPr>
                        <a:t>2.65</a:t>
                      </a:r>
                      <a:endParaRPr lang="en-PH" sz="2000"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PH" sz="2000" kern="1200" dirty="0" smtClean="0">
                          <a:solidFill>
                            <a:schemeClr val="dk1"/>
                          </a:solidFill>
                          <a:latin typeface="+mn-lt"/>
                          <a:ea typeface="+mn-ea"/>
                          <a:cs typeface="+mn-cs"/>
                        </a:rPr>
                        <a:t>3.24</a:t>
                      </a:r>
                      <a:endParaRPr lang="en-PH" sz="2000"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PH" sz="2000" kern="1200" dirty="0" smtClean="0">
                          <a:solidFill>
                            <a:schemeClr val="dk1"/>
                          </a:solidFill>
                          <a:latin typeface="+mn-lt"/>
                          <a:ea typeface="+mn-ea"/>
                          <a:cs typeface="+mn-cs"/>
                        </a:rPr>
                        <a:t>4.25</a:t>
                      </a:r>
                      <a:endParaRPr lang="en-PH" sz="2000"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PH" sz="2000" kern="1200" dirty="0" smtClean="0">
                          <a:solidFill>
                            <a:schemeClr val="dk1"/>
                          </a:solidFill>
                          <a:latin typeface="+mn-lt"/>
                          <a:ea typeface="+mn-ea"/>
                          <a:cs typeface="+mn-cs"/>
                        </a:rPr>
                        <a:t>4.77</a:t>
                      </a:r>
                      <a:endParaRPr lang="en-PH" sz="2000"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PH" sz="2000" kern="1200" dirty="0" smtClean="0">
                          <a:solidFill>
                            <a:schemeClr val="dk1"/>
                          </a:solidFill>
                          <a:latin typeface="+mn-lt"/>
                          <a:ea typeface="+mn-ea"/>
                          <a:cs typeface="+mn-cs"/>
                        </a:rPr>
                        <a:t>6.17</a:t>
                      </a:r>
                      <a:endParaRPr lang="en-PH" sz="2000" kern="1200" dirty="0">
                        <a:solidFill>
                          <a:schemeClr val="dk1"/>
                        </a:solidFill>
                        <a:latin typeface="+mn-lt"/>
                        <a:ea typeface="+mn-ea"/>
                        <a:cs typeface="+mn-cs"/>
                      </a:endParaRPr>
                    </a:p>
                  </a:txBody>
                  <a:tcPr marL="0" marR="73152" anchor="ctr"/>
                </a:tc>
              </a:tr>
              <a:tr h="727614">
                <a:tc gridSpan="2">
                  <a:txBody>
                    <a:bodyPr/>
                    <a:lstStyle/>
                    <a:p>
                      <a:pPr algn="ctr"/>
                      <a:r>
                        <a:rPr lang="en-US" sz="3200" b="1" dirty="0" smtClean="0"/>
                        <a:t>Total</a:t>
                      </a:r>
                      <a:endParaRPr lang="en-US" sz="3200" b="1" dirty="0"/>
                    </a:p>
                  </a:txBody>
                  <a:tcPr marT="45713" marB="45713" anchor="ctr"/>
                </a:tc>
                <a:tc hMerge="1">
                  <a:txBody>
                    <a:bodyPr/>
                    <a:lstStyle/>
                    <a:p>
                      <a:pPr algn="ctr"/>
                      <a:endParaRPr lang="en-US" sz="1600" dirty="0"/>
                    </a:p>
                  </a:txBody>
                  <a:tcPr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400" b="1" kern="1200" dirty="0" smtClean="0">
                          <a:solidFill>
                            <a:schemeClr val="dk1"/>
                          </a:solidFill>
                          <a:latin typeface="+mn-lt"/>
                          <a:ea typeface="+mn-ea"/>
                          <a:cs typeface="+mn-cs"/>
                        </a:rPr>
                        <a:t>2.62</a:t>
                      </a:r>
                      <a:endParaRPr lang="en-US" sz="2400" b="1"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400" b="1" kern="1200" dirty="0">
                          <a:solidFill>
                            <a:schemeClr val="dk1"/>
                          </a:solidFill>
                          <a:latin typeface="+mn-lt"/>
                          <a:ea typeface="+mn-ea"/>
                          <a:cs typeface="+mn-cs"/>
                        </a:rPr>
                        <a:t>6.69</a:t>
                      </a: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400" b="1" kern="1200" dirty="0">
                          <a:solidFill>
                            <a:schemeClr val="dk1"/>
                          </a:solidFill>
                          <a:latin typeface="+mn-lt"/>
                          <a:ea typeface="+mn-ea"/>
                          <a:cs typeface="+mn-cs"/>
                        </a:rPr>
                        <a:t>38.41</a:t>
                      </a: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400" b="1" kern="1200" dirty="0">
                          <a:solidFill>
                            <a:schemeClr val="dk1"/>
                          </a:solidFill>
                          <a:latin typeface="+mn-lt"/>
                          <a:ea typeface="+mn-ea"/>
                          <a:cs typeface="+mn-cs"/>
                        </a:rPr>
                        <a:t>54.72</a:t>
                      </a: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400" b="1" kern="1200" dirty="0" smtClean="0">
                          <a:solidFill>
                            <a:schemeClr val="dk1"/>
                          </a:solidFill>
                          <a:latin typeface="+mn-lt"/>
                          <a:ea typeface="+mn-ea"/>
                          <a:cs typeface="+mn-cs"/>
                        </a:rPr>
                        <a:t>66.91</a:t>
                      </a:r>
                      <a:endParaRPr lang="en-US" sz="2400" b="1" kern="1200" dirty="0">
                        <a:solidFill>
                          <a:schemeClr val="dk1"/>
                        </a:solidFill>
                        <a:latin typeface="+mn-lt"/>
                        <a:ea typeface="+mn-ea"/>
                        <a:cs typeface="+mn-cs"/>
                      </a:endParaRP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400" b="1" kern="1200" dirty="0">
                          <a:solidFill>
                            <a:schemeClr val="dk1"/>
                          </a:solidFill>
                          <a:latin typeface="+mn-lt"/>
                          <a:ea typeface="+mn-ea"/>
                          <a:cs typeface="+mn-cs"/>
                        </a:rPr>
                        <a:t>22.58</a:t>
                      </a: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400" b="1" kern="1200" dirty="0">
                          <a:solidFill>
                            <a:schemeClr val="dk1"/>
                          </a:solidFill>
                          <a:latin typeface="+mn-lt"/>
                          <a:ea typeface="+mn-ea"/>
                          <a:cs typeface="+mn-cs"/>
                        </a:rPr>
                        <a:t>66.13</a:t>
                      </a: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US" sz="2400" b="1" kern="1200" dirty="0">
                          <a:solidFill>
                            <a:schemeClr val="dk1"/>
                          </a:solidFill>
                          <a:latin typeface="+mn-lt"/>
                          <a:ea typeface="+mn-ea"/>
                          <a:cs typeface="+mn-cs"/>
                        </a:rPr>
                        <a:t>36.57</a:t>
                      </a:r>
                    </a:p>
                  </a:txBody>
                  <a:tcPr marL="0" marR="73152" anchor="ct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lang="en-PH" sz="2400" b="1" kern="1200" dirty="0" smtClean="0">
                          <a:solidFill>
                            <a:schemeClr val="dk1"/>
                          </a:solidFill>
                          <a:latin typeface="+mn-lt"/>
                          <a:ea typeface="+mn-ea"/>
                          <a:cs typeface="+mn-cs"/>
                        </a:rPr>
                        <a:t>71.30</a:t>
                      </a:r>
                      <a:endParaRPr lang="en-PH" sz="2400" b="1" kern="1200" dirty="0">
                        <a:solidFill>
                          <a:schemeClr val="dk1"/>
                        </a:solidFill>
                        <a:latin typeface="+mn-lt"/>
                        <a:ea typeface="+mn-ea"/>
                        <a:cs typeface="+mn-cs"/>
                      </a:endParaRPr>
                    </a:p>
                  </a:txBody>
                  <a:tcPr marL="0" marR="73152" anchor="ctr"/>
                </a:tc>
              </a:tr>
            </a:tbl>
          </a:graphicData>
        </a:graphic>
      </p:graphicFrame>
      <p:sp>
        <p:nvSpPr>
          <p:cNvPr id="4" name="TextBox 3"/>
          <p:cNvSpPr txBox="1"/>
          <p:nvPr/>
        </p:nvSpPr>
        <p:spPr>
          <a:xfrm>
            <a:off x="152400" y="5715000"/>
            <a:ext cx="8839200" cy="584200"/>
          </a:xfrm>
          <a:prstGeom prst="rect">
            <a:avLst/>
          </a:prstGeom>
          <a:solidFill>
            <a:schemeClr val="accent1">
              <a:lumMod val="20000"/>
              <a:lumOff val="80000"/>
            </a:schemeClr>
          </a:solidFill>
        </p:spPr>
        <p:txBody>
          <a:bodyPr>
            <a:spAutoFit/>
          </a:bodyPr>
          <a:lstStyle/>
          <a:p>
            <a:pPr eaLnBrk="0" hangingPunct="0">
              <a:defRPr/>
            </a:pPr>
            <a:r>
              <a:rPr lang="en-PH" sz="3200" dirty="0"/>
              <a:t>Total Budget Requirement 2015-2022: </a:t>
            </a:r>
            <a:r>
              <a:rPr lang="en-PH" sz="3200" b="1" dirty="0" err="1"/>
              <a:t>Php</a:t>
            </a:r>
            <a:r>
              <a:rPr lang="en-PH" sz="3200" b="1" dirty="0"/>
              <a:t> 363.71B</a:t>
            </a:r>
          </a:p>
        </p:txBody>
      </p:sp>
      <p:sp>
        <p:nvSpPr>
          <p:cNvPr id="69734" name="Slide Number Placeholder 5"/>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511624FA-EACE-4CCF-B735-D0AC94EAFAF0}" type="slidenum">
              <a:rPr lang="en-PH" smtClean="0"/>
              <a:pPr>
                <a:defRPr/>
              </a:pPr>
              <a:t>50</a:t>
            </a:fld>
            <a:endParaRPr lang="en-PH" smtClean="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0"/>
            <a:ext cx="9525000" cy="609600"/>
          </a:xfrm>
        </p:spPr>
        <p:txBody>
          <a:bodyPr/>
          <a:lstStyle/>
          <a:p>
            <a:pPr>
              <a:defRPr/>
            </a:pPr>
            <a:r>
              <a:rPr lang="en-US">
                <a:latin typeface="Cambria"/>
                <a:ea typeface="MS PGothic" pitchFamily="34" charset="-128"/>
                <a:cs typeface="Cambria"/>
              </a:rPr>
              <a:t>Proposed Budget Allocation FY 15</a:t>
            </a:r>
          </a:p>
        </p:txBody>
      </p:sp>
      <p:sp>
        <p:nvSpPr>
          <p:cNvPr id="1028" name="TextBox 7"/>
          <p:cNvSpPr txBox="1">
            <a:spLocks noChangeArrowheads="1"/>
          </p:cNvSpPr>
          <p:nvPr/>
        </p:nvSpPr>
        <p:spPr bwMode="auto">
          <a:xfrm>
            <a:off x="4191000" y="6019800"/>
            <a:ext cx="4800600" cy="400050"/>
          </a:xfrm>
          <a:prstGeom prst="rect">
            <a:avLst/>
          </a:prstGeom>
          <a:solidFill>
            <a:srgbClr val="B0C6E1">
              <a:alpha val="25098"/>
            </a:srgbClr>
          </a:solidFill>
          <a:ln w="9525">
            <a:noFill/>
            <a:miter lim="800000"/>
            <a:headEnd/>
            <a:tailEnd/>
          </a:ln>
        </p:spPr>
        <p:txBody>
          <a:bodyPr>
            <a:spAutoFit/>
          </a:bodyPr>
          <a:lstStyle/>
          <a:p>
            <a:pPr eaLnBrk="0" hangingPunct="0"/>
            <a:r>
              <a:rPr lang="fr-FR" sz="2000"/>
              <a:t>Source: National Expenditure Program 2015</a:t>
            </a:r>
          </a:p>
        </p:txBody>
      </p:sp>
      <p:graphicFrame>
        <p:nvGraphicFramePr>
          <p:cNvPr id="1026" name="Object 136"/>
          <p:cNvGraphicFramePr>
            <a:graphicFrameLocks/>
          </p:cNvGraphicFramePr>
          <p:nvPr/>
        </p:nvGraphicFramePr>
        <p:xfrm>
          <a:off x="736600" y="660400"/>
          <a:ext cx="7874000" cy="5435600"/>
        </p:xfrm>
        <a:graphic>
          <a:graphicData uri="http://schemas.openxmlformats.org/presentationml/2006/ole">
            <mc:AlternateContent xmlns:mc="http://schemas.openxmlformats.org/markup-compatibility/2006">
              <mc:Choice xmlns:v="urn:schemas-microsoft-com:vml" Requires="v">
                <p:oleObj spid="_x0000_s1032" name="Worksheet" r:id="rId5" imgW="7877180" imgH="5429174" progId="Excel.Sheet.8">
                  <p:embed/>
                </p:oleObj>
              </mc:Choice>
              <mc:Fallback>
                <p:oleObj name="Worksheet" r:id="rId5" imgW="7877180" imgH="5429174" progId="Excel.Sheet.8">
                  <p:embed/>
                  <p:pic>
                    <p:nvPicPr>
                      <p:cNvPr id="0"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600" y="660400"/>
                        <a:ext cx="7874000" cy="543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 name="Slide Number Placeholder 5"/>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ADBDDC44-A03F-4447-910B-10D901E82A17}" type="slidenum">
              <a:rPr lang="en-PH" smtClean="0"/>
              <a:pPr>
                <a:defRPr/>
              </a:pPr>
              <a:t>51</a:t>
            </a:fld>
            <a:endParaRPr lang="en-PH" smtClean="0"/>
          </a:p>
        </p:txBody>
      </p:sp>
    </p:spTree>
  </p:cSld>
  <p:clrMapOvr>
    <a:masterClrMapping/>
  </p:clrMapOvr>
  <p:transition spd="med" advTm="32027">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156"/>
          <p:cNvGraphicFramePr>
            <a:graphicFrameLocks/>
          </p:cNvGraphicFramePr>
          <p:nvPr/>
        </p:nvGraphicFramePr>
        <p:xfrm>
          <a:off x="544513" y="609600"/>
          <a:ext cx="8315325" cy="5257800"/>
        </p:xfrm>
        <a:graphic>
          <a:graphicData uri="http://schemas.openxmlformats.org/presentationml/2006/ole">
            <mc:AlternateContent xmlns:mc="http://schemas.openxmlformats.org/markup-compatibility/2006">
              <mc:Choice xmlns:v="urn:schemas-microsoft-com:vml" Requires="v">
                <p:oleObj spid="_x0000_s2056" name="Worksheet" r:id="rId5" imgW="8372425" imgH="4962459" progId="Excel.Sheet.8">
                  <p:embed/>
                </p:oleObj>
              </mc:Choice>
              <mc:Fallback>
                <p:oleObj name="Worksheet" r:id="rId5" imgW="8372425" imgH="4962459" progId="Excel.Sheet.8">
                  <p:embed/>
                  <p:pic>
                    <p:nvPicPr>
                      <p:cNvPr id="0"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513" y="609600"/>
                        <a:ext cx="8315325" cy="525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1" name="TextBox 7"/>
          <p:cNvSpPr txBox="1">
            <a:spLocks noChangeArrowheads="1"/>
          </p:cNvSpPr>
          <p:nvPr/>
        </p:nvSpPr>
        <p:spPr bwMode="auto">
          <a:xfrm>
            <a:off x="914400" y="5943600"/>
            <a:ext cx="6629400" cy="400050"/>
          </a:xfrm>
          <a:prstGeom prst="rect">
            <a:avLst/>
          </a:prstGeom>
          <a:solidFill>
            <a:srgbClr val="B0C6E1">
              <a:alpha val="25098"/>
            </a:srgbClr>
          </a:solidFill>
          <a:ln w="9525">
            <a:noFill/>
            <a:miter lim="800000"/>
            <a:headEnd/>
            <a:tailEnd/>
          </a:ln>
        </p:spPr>
        <p:txBody>
          <a:bodyPr>
            <a:spAutoFit/>
          </a:bodyPr>
          <a:lstStyle/>
          <a:p>
            <a:pPr eaLnBrk="0" hangingPunct="0"/>
            <a:r>
              <a:rPr lang="en-US" sz="2000"/>
              <a:t>Source: The World Bank, </a:t>
            </a:r>
            <a:r>
              <a:rPr lang="en-US" sz="2000" i="1"/>
              <a:t>Military Expenditure (% of the GDP) </a:t>
            </a:r>
            <a:endParaRPr lang="en-US" sz="2000"/>
          </a:p>
        </p:txBody>
      </p:sp>
      <p:sp>
        <p:nvSpPr>
          <p:cNvPr id="11" name="Title 10"/>
          <p:cNvSpPr>
            <a:spLocks noGrp="1"/>
          </p:cNvSpPr>
          <p:nvPr>
            <p:ph type="title"/>
          </p:nvPr>
        </p:nvSpPr>
        <p:spPr>
          <a:xfrm>
            <a:off x="-457200" y="0"/>
            <a:ext cx="10134600" cy="609600"/>
          </a:xfrm>
        </p:spPr>
        <p:txBody>
          <a:bodyPr/>
          <a:lstStyle/>
          <a:p>
            <a:pPr>
              <a:defRPr/>
            </a:pPr>
            <a:r>
              <a:rPr lang="en-US" sz="3200" smtClean="0">
                <a:latin typeface="Cambria"/>
                <a:ea typeface="MS PGothic" pitchFamily="34" charset="-128"/>
                <a:cs typeface="Cambria"/>
              </a:rPr>
              <a:t>Defense </a:t>
            </a:r>
            <a:r>
              <a:rPr lang="en-US" sz="3200">
                <a:latin typeface="Cambria"/>
                <a:ea typeface="MS PGothic" pitchFamily="34" charset="-128"/>
                <a:cs typeface="Cambria"/>
              </a:rPr>
              <a:t>Spending as Percentage of </a:t>
            </a:r>
            <a:r>
              <a:rPr lang="en-US" sz="3200" smtClean="0">
                <a:latin typeface="Cambria"/>
                <a:ea typeface="MS PGothic" pitchFamily="34" charset="-128"/>
                <a:cs typeface="Cambria"/>
              </a:rPr>
              <a:t>GDP (2013)</a:t>
            </a:r>
            <a:endParaRPr sz="3200">
              <a:latin typeface="Cambria"/>
              <a:ea typeface="MS PGothic" pitchFamily="34" charset="-128"/>
              <a:cs typeface="Cambria"/>
            </a:endParaRPr>
          </a:p>
        </p:txBody>
      </p:sp>
      <p:sp>
        <p:nvSpPr>
          <p:cNvPr id="7" name="Oval 6"/>
          <p:cNvSpPr/>
          <p:nvPr/>
        </p:nvSpPr>
        <p:spPr>
          <a:xfrm>
            <a:off x="381000" y="4724400"/>
            <a:ext cx="5334000" cy="365125"/>
          </a:xfrm>
          <a:prstGeom prst="ellipse">
            <a:avLst/>
          </a:prstGeom>
          <a:noFill/>
          <a:ln w="28575">
            <a:solidFill>
              <a:srgbClr val="FFFF00"/>
            </a:solidFill>
          </a:ln>
        </p:spPr>
        <p:txBody>
          <a:bodyPr anchor="ctr">
            <a:spAutoFit/>
          </a:bodyPr>
          <a:lstStyle/>
          <a:p>
            <a:pPr algn="ctr" eaLnBrk="0" hangingPunct="0">
              <a:defRPr/>
            </a:pPr>
            <a:endParaRPr lang="en-PH" sz="5400" dirty="0">
              <a:ln w="0"/>
              <a:solidFill>
                <a:schemeClr val="accent1"/>
              </a:solidFill>
              <a:effectLst>
                <a:outerShdw blurRad="38100" dist="25400" dir="5400000" algn="ctr" rotWithShape="0">
                  <a:srgbClr val="6E747A">
                    <a:alpha val="43000"/>
                  </a:srgbClr>
                </a:outerShdw>
              </a:effectLst>
              <a:ea typeface="ＭＳ Ｐゴシック" panose="020B0600070205080204" pitchFamily="34" charset="-128"/>
            </a:endParaRPr>
          </a:p>
        </p:txBody>
      </p:sp>
      <p:sp>
        <p:nvSpPr>
          <p:cNvPr id="2054" name="Slide Number Placeholder 5"/>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B745A215-40C3-48E8-8D3E-9C99B6827CD2}" type="slidenum">
              <a:rPr lang="en-PH" smtClean="0"/>
              <a:pPr>
                <a:defRPr/>
              </a:pPr>
              <a:t>52</a:t>
            </a:fld>
            <a:endParaRPr lang="en-PH" smtClean="0"/>
          </a:p>
        </p:txBody>
      </p:sp>
    </p:spTree>
  </p:cSld>
  <p:clrMapOvr>
    <a:masterClrMapping/>
  </p:clrMapOvr>
  <p:transition spd="med" advTm="11996">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20638" y="679450"/>
            <a:ext cx="9051926" cy="5410200"/>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PH"/>
          </a:p>
        </p:txBody>
      </p:sp>
      <p:sp>
        <p:nvSpPr>
          <p:cNvPr id="70659" name="Line 7"/>
          <p:cNvSpPr>
            <a:spLocks noChangeShapeType="1"/>
          </p:cNvSpPr>
          <p:nvPr/>
        </p:nvSpPr>
        <p:spPr bwMode="auto">
          <a:xfrm>
            <a:off x="2282825" y="908050"/>
            <a:ext cx="76200" cy="4438650"/>
          </a:xfrm>
          <a:prstGeom prst="line">
            <a:avLst/>
          </a:prstGeom>
          <a:noFill/>
          <a:ln w="25400" cap="rnd">
            <a:solidFill>
              <a:srgbClr val="FFC000"/>
            </a:solidFill>
            <a:prstDash val="sysDot"/>
            <a:round/>
            <a:headEnd/>
            <a:tailEnd/>
          </a:ln>
        </p:spPr>
        <p:txBody>
          <a:bodyPr/>
          <a:lstStyle/>
          <a:p>
            <a:endParaRPr lang="en-US"/>
          </a:p>
        </p:txBody>
      </p:sp>
      <p:sp>
        <p:nvSpPr>
          <p:cNvPr id="70660" name="Line 8"/>
          <p:cNvSpPr>
            <a:spLocks noChangeShapeType="1"/>
          </p:cNvSpPr>
          <p:nvPr/>
        </p:nvSpPr>
        <p:spPr bwMode="auto">
          <a:xfrm>
            <a:off x="4797425" y="908050"/>
            <a:ext cx="0" cy="4286250"/>
          </a:xfrm>
          <a:prstGeom prst="line">
            <a:avLst/>
          </a:prstGeom>
          <a:noFill/>
          <a:ln w="25400" cap="rnd">
            <a:solidFill>
              <a:srgbClr val="FFC000"/>
            </a:solidFill>
            <a:prstDash val="sysDot"/>
            <a:round/>
            <a:headEnd/>
            <a:tailEnd/>
          </a:ln>
        </p:spPr>
        <p:txBody>
          <a:bodyPr/>
          <a:lstStyle/>
          <a:p>
            <a:endParaRPr lang="en-US"/>
          </a:p>
        </p:txBody>
      </p:sp>
      <p:sp>
        <p:nvSpPr>
          <p:cNvPr id="70661" name="Line 9"/>
          <p:cNvSpPr>
            <a:spLocks noChangeShapeType="1"/>
          </p:cNvSpPr>
          <p:nvPr/>
        </p:nvSpPr>
        <p:spPr bwMode="auto">
          <a:xfrm>
            <a:off x="6764338" y="811213"/>
            <a:ext cx="12700" cy="4360862"/>
          </a:xfrm>
          <a:prstGeom prst="line">
            <a:avLst/>
          </a:prstGeom>
          <a:noFill/>
          <a:ln w="25400" cap="rnd">
            <a:solidFill>
              <a:srgbClr val="FFC000"/>
            </a:solidFill>
            <a:prstDash val="sysDot"/>
            <a:round/>
            <a:headEnd/>
            <a:tailEnd/>
          </a:ln>
        </p:spPr>
        <p:txBody>
          <a:bodyPr/>
          <a:lstStyle/>
          <a:p>
            <a:endParaRPr lang="en-US"/>
          </a:p>
        </p:txBody>
      </p:sp>
      <p:sp>
        <p:nvSpPr>
          <p:cNvPr id="41" name="Title 1"/>
          <p:cNvSpPr txBox="1">
            <a:spLocks/>
          </p:cNvSpPr>
          <p:nvPr/>
        </p:nvSpPr>
        <p:spPr bwMode="auto">
          <a:xfrm>
            <a:off x="-400050" y="31750"/>
            <a:ext cx="10058400" cy="609600"/>
          </a:xfrm>
          <a:prstGeom prst="rect">
            <a:avLst/>
          </a:prstGeom>
          <a:noFill/>
          <a:ln w="9525">
            <a:noFill/>
            <a:miter lim="800000"/>
            <a:headEnd/>
            <a:tailEnd/>
          </a:ln>
        </p:spPr>
        <p:txBody>
          <a:bodyPr anchor="ctr"/>
          <a:lstStyle/>
          <a:p>
            <a:pPr algn="ctr" eaLnBrk="0" hangingPunct="0">
              <a:defRPr/>
            </a:pPr>
            <a:r>
              <a:rPr lang="en-PH" sz="4000" b="1" spc="50" dirty="0">
                <a:ln w="11430"/>
                <a:solidFill>
                  <a:srgbClr val="000090"/>
                </a:solidFill>
                <a:effectLst>
                  <a:outerShdw blurRad="76200" dist="50800" dir="5400000" algn="tl" rotWithShape="0">
                    <a:srgbClr val="000000">
                      <a:alpha val="65000"/>
                    </a:srgbClr>
                  </a:outerShdw>
                </a:effectLst>
                <a:latin typeface="Cambria"/>
                <a:cs typeface="Cambria"/>
              </a:rPr>
              <a:t>Capability Development</a:t>
            </a:r>
          </a:p>
        </p:txBody>
      </p:sp>
      <p:grpSp>
        <p:nvGrpSpPr>
          <p:cNvPr id="70663" name="Group 15"/>
          <p:cNvGrpSpPr>
            <a:grpSpLocks/>
          </p:cNvGrpSpPr>
          <p:nvPr/>
        </p:nvGrpSpPr>
        <p:grpSpPr bwMode="auto">
          <a:xfrm>
            <a:off x="901700" y="2203450"/>
            <a:ext cx="8166100" cy="396875"/>
            <a:chOff x="-19050" y="3523876"/>
            <a:chExt cx="9070975" cy="317500"/>
          </a:xfrm>
        </p:grpSpPr>
        <p:sp>
          <p:nvSpPr>
            <p:cNvPr id="40" name="Rectangle 3"/>
            <p:cNvSpPr>
              <a:spLocks noChangeArrowheads="1"/>
            </p:cNvSpPr>
            <p:nvPr/>
          </p:nvSpPr>
          <p:spPr bwMode="auto">
            <a:xfrm>
              <a:off x="-19050" y="3533598"/>
              <a:ext cx="9070975" cy="307778"/>
            </a:xfrm>
            <a:prstGeom prst="rect">
              <a:avLst/>
            </a:prstGeom>
            <a:solidFill>
              <a:srgbClr val="FFC000"/>
            </a:solidFill>
            <a:ln w="9525">
              <a:solidFill>
                <a:schemeClr val="tx1"/>
              </a:solidFill>
              <a:miter lim="800000"/>
              <a:headEnd/>
              <a:tailEnd/>
            </a:ln>
            <a:effectLst/>
            <a:scene3d>
              <a:camera prst="orthographicFront"/>
              <a:lightRig rig="threePt" dir="t"/>
            </a:scene3d>
            <a:sp3d>
              <a:bevelT w="139700" h="139700" prst="divot"/>
            </a:sp3d>
          </p:spPr>
          <p:txBody>
            <a:bodyPr wrap="none" anchor="ctr"/>
            <a:lstStyle/>
            <a:p>
              <a:pPr eaLnBrk="0" hangingPunct="0">
                <a:defRPr/>
              </a:pPr>
              <a:endParaRPr lang="en-PH">
                <a:latin typeface="Century Gothic" pitchFamily="34" charset="0"/>
                <a:ea typeface="ＭＳ Ｐゴシック" panose="020B0600070205080204" pitchFamily="34" charset="-128"/>
              </a:endParaRPr>
            </a:p>
          </p:txBody>
        </p:sp>
        <p:sp>
          <p:nvSpPr>
            <p:cNvPr id="70720" name="Text Box 4"/>
            <p:cNvSpPr txBox="1">
              <a:spLocks noChangeArrowheads="1"/>
            </p:cNvSpPr>
            <p:nvPr/>
          </p:nvSpPr>
          <p:spPr bwMode="auto">
            <a:xfrm>
              <a:off x="3337682" y="3533804"/>
              <a:ext cx="710833" cy="270312"/>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2018</a:t>
              </a:r>
            </a:p>
          </p:txBody>
        </p:sp>
        <p:sp>
          <p:nvSpPr>
            <p:cNvPr id="70721" name="Text Box 5"/>
            <p:cNvSpPr txBox="1">
              <a:spLocks noChangeArrowheads="1"/>
            </p:cNvSpPr>
            <p:nvPr/>
          </p:nvSpPr>
          <p:spPr bwMode="auto">
            <a:xfrm>
              <a:off x="5955455" y="3523876"/>
              <a:ext cx="710833" cy="270312"/>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2020</a:t>
              </a:r>
            </a:p>
          </p:txBody>
        </p:sp>
        <p:sp>
          <p:nvSpPr>
            <p:cNvPr id="70722" name="Text Box 4"/>
            <p:cNvSpPr txBox="1">
              <a:spLocks noChangeArrowheads="1"/>
            </p:cNvSpPr>
            <p:nvPr/>
          </p:nvSpPr>
          <p:spPr bwMode="auto">
            <a:xfrm>
              <a:off x="950300" y="3535362"/>
              <a:ext cx="1382713" cy="270312"/>
            </a:xfrm>
            <a:prstGeom prst="rect">
              <a:avLst/>
            </a:prstGeom>
            <a:noFill/>
            <a:ln w="9525">
              <a:noFill/>
              <a:miter lim="800000"/>
              <a:headEnd/>
              <a:tailEnd/>
            </a:ln>
          </p:spPr>
          <p:txBody>
            <a:bodyPr>
              <a:spAutoFit/>
            </a:bodyPr>
            <a:lstStyle/>
            <a:p>
              <a:pPr algn="ctr" eaLnBrk="0" hangingPunct="0"/>
              <a:r>
                <a:rPr lang="en-US" altLang="zh-CN" sz="1600">
                  <a:latin typeface="Century Gothic" pitchFamily="34" charset="0"/>
                </a:rPr>
                <a:t>2016</a:t>
              </a:r>
            </a:p>
          </p:txBody>
        </p:sp>
        <p:sp>
          <p:nvSpPr>
            <p:cNvPr id="70723" name="Text Box 4"/>
            <p:cNvSpPr txBox="1">
              <a:spLocks noChangeArrowheads="1"/>
            </p:cNvSpPr>
            <p:nvPr/>
          </p:nvSpPr>
          <p:spPr bwMode="auto">
            <a:xfrm>
              <a:off x="1959837" y="3523876"/>
              <a:ext cx="1382713" cy="270312"/>
            </a:xfrm>
            <a:prstGeom prst="rect">
              <a:avLst/>
            </a:prstGeom>
            <a:noFill/>
            <a:ln w="9525">
              <a:noFill/>
              <a:miter lim="800000"/>
              <a:headEnd/>
              <a:tailEnd/>
            </a:ln>
          </p:spPr>
          <p:txBody>
            <a:bodyPr>
              <a:spAutoFit/>
            </a:bodyPr>
            <a:lstStyle/>
            <a:p>
              <a:pPr algn="ctr" eaLnBrk="0" hangingPunct="0"/>
              <a:r>
                <a:rPr lang="en-US" altLang="zh-CN" sz="1600">
                  <a:latin typeface="Century Gothic" pitchFamily="34" charset="0"/>
                </a:rPr>
                <a:t>2017</a:t>
              </a:r>
            </a:p>
          </p:txBody>
        </p:sp>
        <p:sp>
          <p:nvSpPr>
            <p:cNvPr id="70724" name="Text Box 4"/>
            <p:cNvSpPr txBox="1">
              <a:spLocks noChangeArrowheads="1"/>
            </p:cNvSpPr>
            <p:nvPr/>
          </p:nvSpPr>
          <p:spPr bwMode="auto">
            <a:xfrm>
              <a:off x="4495280" y="3523876"/>
              <a:ext cx="710833" cy="270312"/>
            </a:xfrm>
            <a:prstGeom prst="rect">
              <a:avLst/>
            </a:prstGeom>
            <a:noFill/>
            <a:ln w="9525">
              <a:noFill/>
              <a:miter lim="800000"/>
              <a:headEnd/>
              <a:tailEnd/>
            </a:ln>
          </p:spPr>
          <p:txBody>
            <a:bodyPr wrap="none">
              <a:spAutoFit/>
            </a:bodyPr>
            <a:lstStyle/>
            <a:p>
              <a:pPr algn="ctr" eaLnBrk="0" hangingPunct="0"/>
              <a:r>
                <a:rPr lang="en-US" altLang="zh-CN" sz="1600">
                  <a:latin typeface="Century Gothic" pitchFamily="34" charset="0"/>
                </a:rPr>
                <a:t>2019</a:t>
              </a:r>
            </a:p>
          </p:txBody>
        </p:sp>
        <p:sp>
          <p:nvSpPr>
            <p:cNvPr id="70725" name="Text Box 6"/>
            <p:cNvSpPr txBox="1">
              <a:spLocks noChangeArrowheads="1"/>
            </p:cNvSpPr>
            <p:nvPr/>
          </p:nvSpPr>
          <p:spPr bwMode="auto">
            <a:xfrm>
              <a:off x="7009947" y="3523876"/>
              <a:ext cx="927100" cy="270312"/>
            </a:xfrm>
            <a:prstGeom prst="rect">
              <a:avLst/>
            </a:prstGeom>
            <a:noFill/>
            <a:ln w="9525">
              <a:noFill/>
              <a:miter lim="800000"/>
              <a:headEnd/>
              <a:tailEnd/>
            </a:ln>
          </p:spPr>
          <p:txBody>
            <a:bodyPr>
              <a:spAutoFit/>
            </a:bodyPr>
            <a:lstStyle/>
            <a:p>
              <a:pPr algn="ctr" eaLnBrk="0" hangingPunct="0"/>
              <a:r>
                <a:rPr lang="en-US" altLang="zh-CN" sz="1600">
                  <a:latin typeface="Century Gothic" pitchFamily="34" charset="0"/>
                </a:rPr>
                <a:t>2021</a:t>
              </a:r>
            </a:p>
          </p:txBody>
        </p:sp>
        <p:sp>
          <p:nvSpPr>
            <p:cNvPr id="70726" name="Text Box 6"/>
            <p:cNvSpPr txBox="1">
              <a:spLocks noChangeArrowheads="1"/>
            </p:cNvSpPr>
            <p:nvPr/>
          </p:nvSpPr>
          <p:spPr bwMode="auto">
            <a:xfrm>
              <a:off x="7969250" y="3536576"/>
              <a:ext cx="927100" cy="270312"/>
            </a:xfrm>
            <a:prstGeom prst="rect">
              <a:avLst/>
            </a:prstGeom>
            <a:noFill/>
            <a:ln w="9525">
              <a:noFill/>
              <a:miter lim="800000"/>
              <a:headEnd/>
              <a:tailEnd/>
            </a:ln>
          </p:spPr>
          <p:txBody>
            <a:bodyPr>
              <a:spAutoFit/>
            </a:bodyPr>
            <a:lstStyle/>
            <a:p>
              <a:pPr algn="ctr" eaLnBrk="0" hangingPunct="0"/>
              <a:r>
                <a:rPr lang="en-US" altLang="zh-CN" sz="1600">
                  <a:latin typeface="Century Gothic" pitchFamily="34" charset="0"/>
                </a:rPr>
                <a:t>2022</a:t>
              </a:r>
            </a:p>
          </p:txBody>
        </p:sp>
      </p:grpSp>
      <p:sp>
        <p:nvSpPr>
          <p:cNvPr id="70664" name="TextBox 18"/>
          <p:cNvSpPr txBox="1">
            <a:spLocks noChangeArrowheads="1"/>
          </p:cNvSpPr>
          <p:nvPr/>
        </p:nvSpPr>
        <p:spPr bwMode="auto">
          <a:xfrm>
            <a:off x="-17463" y="2603500"/>
            <a:ext cx="1252538" cy="338138"/>
          </a:xfrm>
          <a:prstGeom prst="rect">
            <a:avLst/>
          </a:prstGeom>
          <a:noFill/>
          <a:ln w="9525">
            <a:noFill/>
            <a:miter lim="800000"/>
            <a:headEnd/>
            <a:tailEnd/>
          </a:ln>
        </p:spPr>
        <p:txBody>
          <a:bodyPr>
            <a:spAutoFit/>
          </a:bodyPr>
          <a:lstStyle/>
          <a:p>
            <a:pPr eaLnBrk="0" hangingPunct="0"/>
            <a:r>
              <a:rPr lang="en-US" sz="1600"/>
              <a:t>Organization</a:t>
            </a:r>
          </a:p>
        </p:txBody>
      </p:sp>
      <p:sp>
        <p:nvSpPr>
          <p:cNvPr id="70665" name="TextBox 76"/>
          <p:cNvSpPr txBox="1">
            <a:spLocks noChangeArrowheads="1"/>
          </p:cNvSpPr>
          <p:nvPr/>
        </p:nvSpPr>
        <p:spPr bwMode="auto">
          <a:xfrm>
            <a:off x="-17463" y="3048000"/>
            <a:ext cx="882651" cy="338138"/>
          </a:xfrm>
          <a:prstGeom prst="rect">
            <a:avLst/>
          </a:prstGeom>
          <a:noFill/>
          <a:ln w="9525">
            <a:noFill/>
            <a:miter lim="800000"/>
            <a:headEnd/>
            <a:tailEnd/>
          </a:ln>
        </p:spPr>
        <p:txBody>
          <a:bodyPr>
            <a:spAutoFit/>
          </a:bodyPr>
          <a:lstStyle/>
          <a:p>
            <a:pPr eaLnBrk="0" hangingPunct="0"/>
            <a:r>
              <a:rPr lang="en-US" sz="1600"/>
              <a:t>Training</a:t>
            </a:r>
          </a:p>
        </p:txBody>
      </p:sp>
      <p:sp>
        <p:nvSpPr>
          <p:cNvPr id="70666" name="TextBox 79"/>
          <p:cNvSpPr txBox="1">
            <a:spLocks noChangeArrowheads="1"/>
          </p:cNvSpPr>
          <p:nvPr/>
        </p:nvSpPr>
        <p:spPr bwMode="auto">
          <a:xfrm>
            <a:off x="-17463" y="3538538"/>
            <a:ext cx="990601" cy="338137"/>
          </a:xfrm>
          <a:prstGeom prst="rect">
            <a:avLst/>
          </a:prstGeom>
          <a:noFill/>
          <a:ln w="9525">
            <a:noFill/>
            <a:miter lim="800000"/>
            <a:headEnd/>
            <a:tailEnd/>
          </a:ln>
        </p:spPr>
        <p:txBody>
          <a:bodyPr>
            <a:spAutoFit/>
          </a:bodyPr>
          <a:lstStyle/>
          <a:p>
            <a:pPr eaLnBrk="0" hangingPunct="0"/>
            <a:r>
              <a:rPr lang="en-US" sz="1600"/>
              <a:t>Doctrines</a:t>
            </a:r>
          </a:p>
        </p:txBody>
      </p:sp>
      <p:sp>
        <p:nvSpPr>
          <p:cNvPr id="70667" name="TextBox 82"/>
          <p:cNvSpPr txBox="1">
            <a:spLocks noChangeArrowheads="1"/>
          </p:cNvSpPr>
          <p:nvPr/>
        </p:nvSpPr>
        <p:spPr bwMode="auto">
          <a:xfrm>
            <a:off x="-17463" y="3892550"/>
            <a:ext cx="1157288" cy="584200"/>
          </a:xfrm>
          <a:prstGeom prst="rect">
            <a:avLst/>
          </a:prstGeom>
          <a:noFill/>
          <a:ln w="9525">
            <a:noFill/>
            <a:miter lim="800000"/>
            <a:headEnd/>
            <a:tailEnd/>
          </a:ln>
        </p:spPr>
        <p:txBody>
          <a:bodyPr>
            <a:spAutoFit/>
          </a:bodyPr>
          <a:lstStyle/>
          <a:p>
            <a:pPr eaLnBrk="0" hangingPunct="0"/>
            <a:r>
              <a:rPr lang="en-US" sz="1600"/>
              <a:t>Human Resources</a:t>
            </a:r>
          </a:p>
        </p:txBody>
      </p:sp>
      <p:sp>
        <p:nvSpPr>
          <p:cNvPr id="70668" name="TextBox 85"/>
          <p:cNvSpPr txBox="1">
            <a:spLocks noChangeArrowheads="1"/>
          </p:cNvSpPr>
          <p:nvPr/>
        </p:nvSpPr>
        <p:spPr bwMode="auto">
          <a:xfrm>
            <a:off x="-17463" y="4471988"/>
            <a:ext cx="1550988" cy="584200"/>
          </a:xfrm>
          <a:prstGeom prst="rect">
            <a:avLst/>
          </a:prstGeom>
          <a:noFill/>
          <a:ln w="9525">
            <a:noFill/>
            <a:miter lim="800000"/>
            <a:headEnd/>
            <a:tailEnd/>
          </a:ln>
        </p:spPr>
        <p:txBody>
          <a:bodyPr>
            <a:spAutoFit/>
          </a:bodyPr>
          <a:lstStyle/>
          <a:p>
            <a:pPr eaLnBrk="0" hangingPunct="0"/>
            <a:r>
              <a:rPr lang="en-US" sz="1600"/>
              <a:t>Bases Development</a:t>
            </a:r>
          </a:p>
        </p:txBody>
      </p:sp>
      <p:sp>
        <p:nvSpPr>
          <p:cNvPr id="70669" name="TextBox 88"/>
          <p:cNvSpPr txBox="1">
            <a:spLocks noChangeArrowheads="1"/>
          </p:cNvSpPr>
          <p:nvPr/>
        </p:nvSpPr>
        <p:spPr bwMode="auto">
          <a:xfrm>
            <a:off x="-17463" y="5715000"/>
            <a:ext cx="809626" cy="338138"/>
          </a:xfrm>
          <a:prstGeom prst="rect">
            <a:avLst/>
          </a:prstGeom>
          <a:noFill/>
          <a:ln w="9525">
            <a:noFill/>
            <a:miter lim="800000"/>
            <a:headEnd/>
            <a:tailEnd/>
          </a:ln>
        </p:spPr>
        <p:txBody>
          <a:bodyPr>
            <a:spAutoFit/>
          </a:bodyPr>
          <a:lstStyle/>
          <a:p>
            <a:pPr eaLnBrk="0" hangingPunct="0"/>
            <a:r>
              <a:rPr lang="en-US" sz="1600"/>
              <a:t>Values</a:t>
            </a:r>
          </a:p>
        </p:txBody>
      </p:sp>
      <p:sp>
        <p:nvSpPr>
          <p:cNvPr id="70670" name="TextBox 91"/>
          <p:cNvSpPr txBox="1">
            <a:spLocks noChangeArrowheads="1"/>
          </p:cNvSpPr>
          <p:nvPr/>
        </p:nvSpPr>
        <p:spPr bwMode="auto">
          <a:xfrm>
            <a:off x="-17463" y="5056188"/>
            <a:ext cx="927101" cy="338137"/>
          </a:xfrm>
          <a:prstGeom prst="rect">
            <a:avLst/>
          </a:prstGeom>
          <a:noFill/>
          <a:ln w="9525">
            <a:noFill/>
            <a:miter lim="800000"/>
            <a:headEnd/>
            <a:tailEnd/>
          </a:ln>
        </p:spPr>
        <p:txBody>
          <a:bodyPr>
            <a:spAutoFit/>
          </a:bodyPr>
          <a:lstStyle/>
          <a:p>
            <a:pPr eaLnBrk="0" hangingPunct="0"/>
            <a:r>
              <a:rPr lang="en-US" sz="1600"/>
              <a:t>Finance</a:t>
            </a:r>
          </a:p>
        </p:txBody>
      </p:sp>
      <p:grpSp>
        <p:nvGrpSpPr>
          <p:cNvPr id="3" name="Group 27"/>
          <p:cNvGrpSpPr>
            <a:grpSpLocks/>
          </p:cNvGrpSpPr>
          <p:nvPr/>
        </p:nvGrpSpPr>
        <p:grpSpPr bwMode="auto">
          <a:xfrm>
            <a:off x="7713663" y="3138488"/>
            <a:ext cx="1290637" cy="369887"/>
            <a:chOff x="6530034" y="3429000"/>
            <a:chExt cx="1416049" cy="374025"/>
          </a:xfrm>
        </p:grpSpPr>
        <p:sp>
          <p:nvSpPr>
            <p:cNvPr id="94" name="Diamond 93"/>
            <p:cNvSpPr/>
            <p:nvPr/>
          </p:nvSpPr>
          <p:spPr>
            <a:xfrm>
              <a:off x="7357369" y="3429000"/>
              <a:ext cx="263006" cy="229552"/>
            </a:xfrm>
            <a:prstGeom prst="diamond">
              <a:avLst/>
            </a:prstGeom>
            <a:solidFill>
              <a:schemeClr val="accent1"/>
            </a:solidFill>
          </p:spPr>
          <p:txBody>
            <a:bodyPr anchor="ctr">
              <a:spAutoFit/>
            </a:bodyPr>
            <a:lstStyle/>
            <a:p>
              <a:pPr algn="ctr" eaLnBrk="0" hangingPunct="0">
                <a:defRPr/>
              </a:pPr>
              <a:endParaRPr lang="en-US" sz="5400" dirty="0">
                <a:ln w="0"/>
                <a:effectLst>
                  <a:outerShdw blurRad="38100" dist="19050" dir="2700000" algn="tl" rotWithShape="0">
                    <a:schemeClr val="dk1">
                      <a:alpha val="40000"/>
                    </a:schemeClr>
                  </a:outerShdw>
                </a:effectLst>
              </a:endParaRPr>
            </a:p>
          </p:txBody>
        </p:sp>
        <p:sp>
          <p:nvSpPr>
            <p:cNvPr id="70716" name="TextBox 100"/>
            <p:cNvSpPr txBox="1">
              <a:spLocks noChangeArrowheads="1"/>
            </p:cNvSpPr>
            <p:nvPr/>
          </p:nvSpPr>
          <p:spPr bwMode="auto">
            <a:xfrm>
              <a:off x="6530034" y="3460861"/>
              <a:ext cx="1416049" cy="342164"/>
            </a:xfrm>
            <a:prstGeom prst="rect">
              <a:avLst/>
            </a:prstGeom>
            <a:noFill/>
            <a:ln w="9525">
              <a:noFill/>
              <a:miter lim="800000"/>
              <a:headEnd/>
              <a:tailEnd/>
            </a:ln>
          </p:spPr>
          <p:txBody>
            <a:bodyPr>
              <a:spAutoFit/>
            </a:bodyPr>
            <a:lstStyle/>
            <a:p>
              <a:pPr eaLnBrk="0" hangingPunct="0"/>
              <a:r>
                <a:rPr lang="en-US" sz="1600"/>
                <a:t>Red Flag</a:t>
              </a:r>
            </a:p>
          </p:txBody>
        </p:sp>
      </p:grpSp>
      <p:grpSp>
        <p:nvGrpSpPr>
          <p:cNvPr id="4" name="Group 3"/>
          <p:cNvGrpSpPr>
            <a:grpSpLocks/>
          </p:cNvGrpSpPr>
          <p:nvPr/>
        </p:nvGrpSpPr>
        <p:grpSpPr bwMode="auto">
          <a:xfrm>
            <a:off x="1146175" y="847725"/>
            <a:ext cx="7748588" cy="1266825"/>
            <a:chOff x="1242623" y="1005826"/>
            <a:chExt cx="7748368" cy="1265959"/>
          </a:xfrm>
        </p:grpSpPr>
        <p:pic>
          <p:nvPicPr>
            <p:cNvPr id="70710" name="Picture 17"/>
            <p:cNvPicPr>
              <a:picLocks noChangeAspect="1" noChangeArrowheads="1"/>
            </p:cNvPicPr>
            <p:nvPr/>
          </p:nvPicPr>
          <p:blipFill>
            <a:blip r:embed="rId3" cstate="print"/>
            <a:srcRect/>
            <a:stretch>
              <a:fillRect/>
            </a:stretch>
          </p:blipFill>
          <p:spPr bwMode="auto">
            <a:xfrm>
              <a:off x="6257945" y="1267491"/>
              <a:ext cx="1514455" cy="1004294"/>
            </a:xfrm>
            <a:prstGeom prst="rect">
              <a:avLst/>
            </a:prstGeom>
            <a:noFill/>
            <a:ln w="9525">
              <a:noFill/>
              <a:miter lim="800000"/>
              <a:headEnd/>
              <a:tailEnd/>
            </a:ln>
          </p:spPr>
        </p:pic>
        <p:pic>
          <p:nvPicPr>
            <p:cNvPr id="61" name="Picture 18"/>
            <p:cNvPicPr>
              <a:picLocks noChangeAspect="1" noChangeArrowheads="1"/>
            </p:cNvPicPr>
            <p:nvPr/>
          </p:nvPicPr>
          <p:blipFill>
            <a:blip r:embed="rId4" cstate="print"/>
            <a:srcRect l="11539" t="22223" r="3847"/>
            <a:stretch>
              <a:fillRect/>
            </a:stretch>
          </p:blipFill>
          <p:spPr bwMode="auto">
            <a:xfrm>
              <a:off x="3045972" y="1199369"/>
              <a:ext cx="1449347" cy="1042275"/>
            </a:xfrm>
            <a:prstGeom prst="rect">
              <a:avLst/>
            </a:prstGeom>
            <a:ln>
              <a:noFill/>
            </a:ln>
            <a:effectLst>
              <a:outerShdw blurRad="292100" dist="139700" dir="2700000" algn="tl" rotWithShape="0">
                <a:srgbClr val="333333">
                  <a:alpha val="65000"/>
                </a:srgbClr>
              </a:outerShdw>
            </a:effectLst>
          </p:spPr>
        </p:pic>
        <p:pic>
          <p:nvPicPr>
            <p:cNvPr id="70712" name="table"/>
            <p:cNvPicPr>
              <a:picLocks noChangeAspect="1"/>
            </p:cNvPicPr>
            <p:nvPr/>
          </p:nvPicPr>
          <p:blipFill>
            <a:blip r:embed="rId5" cstate="print"/>
            <a:srcRect l="3160" t="1453" r="57863" b="73851"/>
            <a:stretch>
              <a:fillRect/>
            </a:stretch>
          </p:blipFill>
          <p:spPr bwMode="auto">
            <a:xfrm>
              <a:off x="4557805" y="1005826"/>
              <a:ext cx="1690595" cy="925028"/>
            </a:xfrm>
            <a:prstGeom prst="rect">
              <a:avLst/>
            </a:prstGeom>
            <a:noFill/>
            <a:ln w="9525">
              <a:noFill/>
              <a:miter lim="800000"/>
              <a:headEnd/>
              <a:tailEnd/>
            </a:ln>
          </p:spPr>
        </p:pic>
        <p:pic>
          <p:nvPicPr>
            <p:cNvPr id="70713" name="Picture 2"/>
            <p:cNvPicPr>
              <a:picLocks noChangeAspect="1"/>
            </p:cNvPicPr>
            <p:nvPr/>
          </p:nvPicPr>
          <p:blipFill>
            <a:blip r:embed="rId6" cstate="print"/>
            <a:srcRect/>
            <a:stretch>
              <a:fillRect/>
            </a:stretch>
          </p:blipFill>
          <p:spPr bwMode="auto">
            <a:xfrm>
              <a:off x="1242623" y="1054338"/>
              <a:ext cx="1729177" cy="1151313"/>
            </a:xfrm>
            <a:prstGeom prst="rect">
              <a:avLst/>
            </a:prstGeom>
            <a:noFill/>
            <a:ln w="9525">
              <a:noFill/>
              <a:miter lim="800000"/>
              <a:headEnd/>
              <a:tailEnd/>
            </a:ln>
          </p:spPr>
        </p:pic>
        <p:pic>
          <p:nvPicPr>
            <p:cNvPr id="70714" name="Picture 15"/>
            <p:cNvPicPr>
              <a:picLocks noChangeAspect="1" noChangeArrowheads="1"/>
            </p:cNvPicPr>
            <p:nvPr/>
          </p:nvPicPr>
          <p:blipFill>
            <a:blip r:embed="rId7" cstate="print"/>
            <a:srcRect/>
            <a:stretch>
              <a:fillRect/>
            </a:stretch>
          </p:blipFill>
          <p:spPr bwMode="auto">
            <a:xfrm rot="-35157">
              <a:off x="7774908" y="1080556"/>
              <a:ext cx="1216083" cy="950176"/>
            </a:xfrm>
            <a:prstGeom prst="rect">
              <a:avLst/>
            </a:prstGeom>
            <a:noFill/>
            <a:ln w="9525">
              <a:noFill/>
              <a:miter lim="800000"/>
              <a:headEnd/>
              <a:tailEnd/>
            </a:ln>
          </p:spPr>
        </p:pic>
      </p:grpSp>
      <p:grpSp>
        <p:nvGrpSpPr>
          <p:cNvPr id="5" name="Group 108"/>
          <p:cNvGrpSpPr>
            <a:grpSpLocks/>
          </p:cNvGrpSpPr>
          <p:nvPr/>
        </p:nvGrpSpPr>
        <p:grpSpPr bwMode="auto">
          <a:xfrm>
            <a:off x="7175500" y="4054475"/>
            <a:ext cx="1676400" cy="388938"/>
            <a:chOff x="2808030" y="3660577"/>
            <a:chExt cx="1676778" cy="389753"/>
          </a:xfrm>
        </p:grpSpPr>
        <p:sp>
          <p:nvSpPr>
            <p:cNvPr id="110" name="Diamond 109"/>
            <p:cNvSpPr/>
            <p:nvPr/>
          </p:nvSpPr>
          <p:spPr>
            <a:xfrm>
              <a:off x="4191055" y="3660577"/>
              <a:ext cx="263584" cy="229079"/>
            </a:xfrm>
            <a:prstGeom prst="diamond">
              <a:avLst/>
            </a:prstGeom>
            <a:solidFill>
              <a:schemeClr val="accent1"/>
            </a:solidFill>
          </p:spPr>
          <p:txBody>
            <a:bodyPr anchor="ctr">
              <a:spAutoFit/>
            </a:bodyPr>
            <a:lstStyle/>
            <a:p>
              <a:pPr algn="ctr" eaLnBrk="0" hangingPunct="0">
                <a:defRPr/>
              </a:pPr>
              <a:endParaRPr lang="en-US" sz="5400" dirty="0">
                <a:ln w="0"/>
                <a:effectLst>
                  <a:outerShdw blurRad="38100" dist="19050" dir="2700000" algn="tl" rotWithShape="0">
                    <a:schemeClr val="dk1">
                      <a:alpha val="40000"/>
                    </a:schemeClr>
                  </a:outerShdw>
                </a:effectLst>
              </a:endParaRPr>
            </a:p>
          </p:txBody>
        </p:sp>
        <p:sp>
          <p:nvSpPr>
            <p:cNvPr id="70709" name="TextBox 110"/>
            <p:cNvSpPr txBox="1">
              <a:spLocks noChangeArrowheads="1"/>
            </p:cNvSpPr>
            <p:nvPr/>
          </p:nvSpPr>
          <p:spPr bwMode="auto">
            <a:xfrm>
              <a:off x="2808030" y="3711776"/>
              <a:ext cx="1676778" cy="338554"/>
            </a:xfrm>
            <a:prstGeom prst="rect">
              <a:avLst/>
            </a:prstGeom>
            <a:noFill/>
            <a:ln w="9525">
              <a:noFill/>
              <a:miter lim="800000"/>
              <a:headEnd/>
              <a:tailEnd/>
            </a:ln>
          </p:spPr>
          <p:txBody>
            <a:bodyPr>
              <a:spAutoFit/>
            </a:bodyPr>
            <a:lstStyle/>
            <a:p>
              <a:pPr eaLnBrk="0" hangingPunct="0"/>
              <a:r>
                <a:rPr lang="en-US" sz="1600"/>
                <a:t>100% Fill up rate</a:t>
              </a:r>
            </a:p>
          </p:txBody>
        </p:sp>
      </p:grpSp>
      <p:grpSp>
        <p:nvGrpSpPr>
          <p:cNvPr id="6" name="Group 111"/>
          <p:cNvGrpSpPr>
            <a:grpSpLocks/>
          </p:cNvGrpSpPr>
          <p:nvPr/>
        </p:nvGrpSpPr>
        <p:grpSpPr bwMode="auto">
          <a:xfrm>
            <a:off x="4098925" y="3148013"/>
            <a:ext cx="1635125" cy="381000"/>
            <a:chOff x="7356936" y="3429000"/>
            <a:chExt cx="1634664" cy="381358"/>
          </a:xfrm>
        </p:grpSpPr>
        <p:sp>
          <p:nvSpPr>
            <p:cNvPr id="113" name="Diamond 112"/>
            <p:cNvSpPr/>
            <p:nvPr/>
          </p:nvSpPr>
          <p:spPr>
            <a:xfrm>
              <a:off x="7356936" y="3429000"/>
              <a:ext cx="263451" cy="228815"/>
            </a:xfrm>
            <a:prstGeom prst="diamond">
              <a:avLst/>
            </a:prstGeom>
            <a:solidFill>
              <a:schemeClr val="accent1"/>
            </a:solidFill>
          </p:spPr>
          <p:txBody>
            <a:bodyPr anchor="ctr">
              <a:spAutoFit/>
            </a:bodyPr>
            <a:lstStyle/>
            <a:p>
              <a:pPr algn="ctr" eaLnBrk="0" hangingPunct="0">
                <a:defRPr/>
              </a:pPr>
              <a:endParaRPr lang="en-US" sz="5400" dirty="0">
                <a:ln w="0"/>
                <a:effectLst>
                  <a:outerShdw blurRad="38100" dist="19050" dir="2700000" algn="tl" rotWithShape="0">
                    <a:schemeClr val="dk1">
                      <a:alpha val="40000"/>
                    </a:schemeClr>
                  </a:outerShdw>
                </a:effectLst>
              </a:endParaRPr>
            </a:p>
          </p:txBody>
        </p:sp>
        <p:sp>
          <p:nvSpPr>
            <p:cNvPr id="70707" name="TextBox 113"/>
            <p:cNvSpPr txBox="1">
              <a:spLocks noChangeArrowheads="1"/>
            </p:cNvSpPr>
            <p:nvPr/>
          </p:nvSpPr>
          <p:spPr bwMode="auto">
            <a:xfrm>
              <a:off x="7575551" y="3471804"/>
              <a:ext cx="1416049" cy="338554"/>
            </a:xfrm>
            <a:prstGeom prst="rect">
              <a:avLst/>
            </a:prstGeom>
            <a:noFill/>
            <a:ln w="9525">
              <a:noFill/>
              <a:miter lim="800000"/>
              <a:headEnd/>
              <a:tailEnd/>
            </a:ln>
          </p:spPr>
          <p:txBody>
            <a:bodyPr>
              <a:spAutoFit/>
            </a:bodyPr>
            <a:lstStyle/>
            <a:p>
              <a:pPr eaLnBrk="0" hangingPunct="0"/>
              <a:r>
                <a:rPr lang="en-US" sz="1600"/>
                <a:t>Cobra Gold</a:t>
              </a:r>
            </a:p>
          </p:txBody>
        </p:sp>
      </p:grpSp>
      <p:grpSp>
        <p:nvGrpSpPr>
          <p:cNvPr id="7" name="Group 114"/>
          <p:cNvGrpSpPr>
            <a:grpSpLocks/>
          </p:cNvGrpSpPr>
          <p:nvPr/>
        </p:nvGrpSpPr>
        <p:grpSpPr bwMode="auto">
          <a:xfrm>
            <a:off x="6416675" y="3148013"/>
            <a:ext cx="1676400" cy="368300"/>
            <a:chOff x="7356936" y="3429000"/>
            <a:chExt cx="1676458" cy="367925"/>
          </a:xfrm>
        </p:grpSpPr>
        <p:sp>
          <p:nvSpPr>
            <p:cNvPr id="116" name="Diamond 115"/>
            <p:cNvSpPr/>
            <p:nvPr/>
          </p:nvSpPr>
          <p:spPr>
            <a:xfrm>
              <a:off x="7356936" y="3429000"/>
              <a:ext cx="263534" cy="228367"/>
            </a:xfrm>
            <a:prstGeom prst="diamond">
              <a:avLst/>
            </a:prstGeom>
            <a:solidFill>
              <a:schemeClr val="accent1"/>
            </a:solidFill>
          </p:spPr>
          <p:txBody>
            <a:bodyPr anchor="ctr">
              <a:spAutoFit/>
            </a:bodyPr>
            <a:lstStyle/>
            <a:p>
              <a:pPr algn="ctr" eaLnBrk="0" hangingPunct="0">
                <a:defRPr/>
              </a:pPr>
              <a:endParaRPr lang="en-US" sz="5400" dirty="0">
                <a:ln w="0"/>
                <a:effectLst>
                  <a:outerShdw blurRad="38100" dist="19050" dir="2700000" algn="tl" rotWithShape="0">
                    <a:schemeClr val="dk1">
                      <a:alpha val="40000"/>
                    </a:schemeClr>
                  </a:outerShdw>
                </a:effectLst>
              </a:endParaRPr>
            </a:p>
          </p:txBody>
        </p:sp>
        <p:sp>
          <p:nvSpPr>
            <p:cNvPr id="70705" name="TextBox 116"/>
            <p:cNvSpPr txBox="1">
              <a:spLocks noChangeArrowheads="1"/>
            </p:cNvSpPr>
            <p:nvPr/>
          </p:nvSpPr>
          <p:spPr bwMode="auto">
            <a:xfrm>
              <a:off x="7617345" y="3458371"/>
              <a:ext cx="1416049" cy="338554"/>
            </a:xfrm>
            <a:prstGeom prst="rect">
              <a:avLst/>
            </a:prstGeom>
            <a:noFill/>
            <a:ln w="9525">
              <a:noFill/>
              <a:miter lim="800000"/>
              <a:headEnd/>
              <a:tailEnd/>
            </a:ln>
          </p:spPr>
          <p:txBody>
            <a:bodyPr>
              <a:spAutoFit/>
            </a:bodyPr>
            <a:lstStyle/>
            <a:p>
              <a:pPr eaLnBrk="0" hangingPunct="0"/>
              <a:r>
                <a:rPr lang="en-US" sz="1600"/>
                <a:t>Pitch Black</a:t>
              </a:r>
            </a:p>
          </p:txBody>
        </p:sp>
      </p:grpSp>
      <p:sp>
        <p:nvSpPr>
          <p:cNvPr id="70676" name="Text Box 4"/>
          <p:cNvSpPr txBox="1">
            <a:spLocks noChangeArrowheads="1"/>
          </p:cNvSpPr>
          <p:nvPr/>
        </p:nvSpPr>
        <p:spPr bwMode="auto">
          <a:xfrm>
            <a:off x="828675" y="2203450"/>
            <a:ext cx="1244600" cy="338138"/>
          </a:xfrm>
          <a:prstGeom prst="rect">
            <a:avLst/>
          </a:prstGeom>
          <a:noFill/>
          <a:ln w="9525">
            <a:noFill/>
            <a:miter lim="800000"/>
            <a:headEnd/>
            <a:tailEnd/>
          </a:ln>
        </p:spPr>
        <p:txBody>
          <a:bodyPr>
            <a:spAutoFit/>
          </a:bodyPr>
          <a:lstStyle/>
          <a:p>
            <a:pPr algn="ctr" eaLnBrk="0" hangingPunct="0"/>
            <a:r>
              <a:rPr lang="en-US" altLang="zh-CN" sz="1600">
                <a:latin typeface="Century Gothic" pitchFamily="34" charset="0"/>
              </a:rPr>
              <a:t>2015</a:t>
            </a:r>
          </a:p>
        </p:txBody>
      </p:sp>
      <p:grpSp>
        <p:nvGrpSpPr>
          <p:cNvPr id="8" name="Group 25599"/>
          <p:cNvGrpSpPr>
            <a:grpSpLocks/>
          </p:cNvGrpSpPr>
          <p:nvPr/>
        </p:nvGrpSpPr>
        <p:grpSpPr bwMode="auto">
          <a:xfrm>
            <a:off x="6459538" y="4586288"/>
            <a:ext cx="1785937" cy="650875"/>
            <a:chOff x="6443893" y="4820772"/>
            <a:chExt cx="1785707" cy="650983"/>
          </a:xfrm>
        </p:grpSpPr>
        <p:sp>
          <p:nvSpPr>
            <p:cNvPr id="97" name="Diamond 96"/>
            <p:cNvSpPr/>
            <p:nvPr/>
          </p:nvSpPr>
          <p:spPr>
            <a:xfrm>
              <a:off x="6443893" y="4820772"/>
              <a:ext cx="263491" cy="228638"/>
            </a:xfrm>
            <a:prstGeom prst="diamond">
              <a:avLst/>
            </a:prstGeom>
            <a:solidFill>
              <a:schemeClr val="accent1"/>
            </a:solidFill>
          </p:spPr>
          <p:txBody>
            <a:bodyPr anchor="ctr">
              <a:spAutoFit/>
            </a:bodyPr>
            <a:lstStyle/>
            <a:p>
              <a:pPr algn="ctr" eaLnBrk="0" hangingPunct="0">
                <a:defRPr/>
              </a:pPr>
              <a:endParaRPr lang="en-US" sz="5400" dirty="0">
                <a:ln w="0"/>
                <a:effectLst>
                  <a:outerShdw blurRad="38100" dist="19050" dir="2700000" algn="tl" rotWithShape="0">
                    <a:schemeClr val="dk1">
                      <a:alpha val="40000"/>
                    </a:schemeClr>
                  </a:outerShdw>
                </a:effectLst>
              </a:endParaRPr>
            </a:p>
          </p:txBody>
        </p:sp>
        <p:sp>
          <p:nvSpPr>
            <p:cNvPr id="70703" name="TextBox 35"/>
            <p:cNvSpPr txBox="1">
              <a:spLocks noChangeArrowheads="1"/>
            </p:cNvSpPr>
            <p:nvPr/>
          </p:nvSpPr>
          <p:spPr bwMode="auto">
            <a:xfrm>
              <a:off x="6805381" y="4886980"/>
              <a:ext cx="1424219" cy="584775"/>
            </a:xfrm>
            <a:prstGeom prst="rect">
              <a:avLst/>
            </a:prstGeom>
            <a:noFill/>
            <a:ln w="9525">
              <a:noFill/>
              <a:miter lim="800000"/>
              <a:headEnd/>
              <a:tailEnd/>
            </a:ln>
          </p:spPr>
          <p:txBody>
            <a:bodyPr>
              <a:spAutoFit/>
            </a:bodyPr>
            <a:lstStyle/>
            <a:p>
              <a:pPr eaLnBrk="0" hangingPunct="0"/>
              <a:r>
                <a:rPr lang="en-US" sz="1600"/>
                <a:t>MDP upgrades implemented</a:t>
              </a:r>
            </a:p>
          </p:txBody>
        </p:sp>
      </p:grpSp>
      <p:grpSp>
        <p:nvGrpSpPr>
          <p:cNvPr id="9" name="Group 44"/>
          <p:cNvGrpSpPr>
            <a:grpSpLocks/>
          </p:cNvGrpSpPr>
          <p:nvPr/>
        </p:nvGrpSpPr>
        <p:grpSpPr bwMode="auto">
          <a:xfrm>
            <a:off x="2227263" y="5175250"/>
            <a:ext cx="2278062" cy="633413"/>
            <a:chOff x="2211618" y="5372307"/>
            <a:chExt cx="2278141" cy="632848"/>
          </a:xfrm>
        </p:grpSpPr>
        <p:sp>
          <p:nvSpPr>
            <p:cNvPr id="99" name="Diamond 98"/>
            <p:cNvSpPr/>
            <p:nvPr/>
          </p:nvSpPr>
          <p:spPr>
            <a:xfrm>
              <a:off x="2211618" y="5372307"/>
              <a:ext cx="263534" cy="228396"/>
            </a:xfrm>
            <a:prstGeom prst="diamond">
              <a:avLst/>
            </a:prstGeom>
            <a:solidFill>
              <a:schemeClr val="accent1"/>
            </a:solidFill>
          </p:spPr>
          <p:txBody>
            <a:bodyPr anchor="ctr">
              <a:spAutoFit/>
            </a:bodyPr>
            <a:lstStyle/>
            <a:p>
              <a:pPr algn="ctr" eaLnBrk="0" hangingPunct="0">
                <a:defRPr/>
              </a:pPr>
              <a:endParaRPr lang="en-US" sz="5400" dirty="0">
                <a:ln w="0"/>
                <a:effectLst>
                  <a:outerShdw blurRad="38100" dist="19050" dir="2700000" algn="tl" rotWithShape="0">
                    <a:schemeClr val="dk1">
                      <a:alpha val="40000"/>
                    </a:schemeClr>
                  </a:outerShdw>
                </a:effectLst>
              </a:endParaRPr>
            </a:p>
          </p:txBody>
        </p:sp>
        <p:sp>
          <p:nvSpPr>
            <p:cNvPr id="70701" name="TextBox 43"/>
            <p:cNvSpPr txBox="1">
              <a:spLocks noChangeArrowheads="1"/>
            </p:cNvSpPr>
            <p:nvPr/>
          </p:nvSpPr>
          <p:spPr bwMode="auto">
            <a:xfrm>
              <a:off x="2537856" y="5420380"/>
              <a:ext cx="1951903" cy="584775"/>
            </a:xfrm>
            <a:prstGeom prst="rect">
              <a:avLst/>
            </a:prstGeom>
            <a:noFill/>
            <a:ln w="9525">
              <a:noFill/>
              <a:miter lim="800000"/>
              <a:headEnd/>
              <a:tailEnd/>
            </a:ln>
          </p:spPr>
          <p:txBody>
            <a:bodyPr>
              <a:spAutoFit/>
            </a:bodyPr>
            <a:lstStyle/>
            <a:p>
              <a:pPr eaLnBrk="0" hangingPunct="0"/>
              <a:r>
                <a:rPr lang="en-US" sz="1600"/>
                <a:t>Generated fund support</a:t>
              </a:r>
            </a:p>
          </p:txBody>
        </p:sp>
      </p:grpSp>
      <p:grpSp>
        <p:nvGrpSpPr>
          <p:cNvPr id="10" name="Group 2"/>
          <p:cNvGrpSpPr>
            <a:grpSpLocks/>
          </p:cNvGrpSpPr>
          <p:nvPr/>
        </p:nvGrpSpPr>
        <p:grpSpPr bwMode="auto">
          <a:xfrm>
            <a:off x="1195388" y="2819400"/>
            <a:ext cx="7732712" cy="2463800"/>
            <a:chOff x="1179203" y="2970417"/>
            <a:chExt cx="7732668" cy="2464049"/>
          </a:xfrm>
        </p:grpSpPr>
        <p:cxnSp>
          <p:nvCxnSpPr>
            <p:cNvPr id="25603" name="Straight Connector 25602"/>
            <p:cNvCxnSpPr/>
            <p:nvPr/>
          </p:nvCxnSpPr>
          <p:spPr>
            <a:xfrm>
              <a:off x="1231590" y="2970417"/>
              <a:ext cx="7680281"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1182378" y="3405436"/>
              <a:ext cx="7572332" cy="2381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1179203" y="3892848"/>
              <a:ext cx="7572332" cy="2381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1182378" y="4319928"/>
              <a:ext cx="7572332" cy="2381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1218890" y="4851795"/>
              <a:ext cx="7572332" cy="2540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1218890" y="5410652"/>
              <a:ext cx="7572332" cy="23814"/>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70680" name="TextBox 62"/>
          <p:cNvSpPr txBox="1">
            <a:spLocks noChangeArrowheads="1"/>
          </p:cNvSpPr>
          <p:nvPr/>
        </p:nvSpPr>
        <p:spPr bwMode="auto">
          <a:xfrm>
            <a:off x="-17463" y="1255713"/>
            <a:ext cx="1252538" cy="338137"/>
          </a:xfrm>
          <a:prstGeom prst="rect">
            <a:avLst/>
          </a:prstGeom>
          <a:noFill/>
          <a:ln w="9525">
            <a:noFill/>
            <a:miter lim="800000"/>
            <a:headEnd/>
            <a:tailEnd/>
          </a:ln>
        </p:spPr>
        <p:txBody>
          <a:bodyPr>
            <a:spAutoFit/>
          </a:bodyPr>
          <a:lstStyle/>
          <a:p>
            <a:pPr eaLnBrk="0" hangingPunct="0"/>
            <a:r>
              <a:rPr lang="en-US" sz="1600"/>
              <a:t>Equipment</a:t>
            </a:r>
          </a:p>
        </p:txBody>
      </p:sp>
      <p:sp>
        <p:nvSpPr>
          <p:cNvPr id="65" name="Rectangle 3"/>
          <p:cNvSpPr>
            <a:spLocks noChangeArrowheads="1"/>
          </p:cNvSpPr>
          <p:nvPr/>
        </p:nvSpPr>
        <p:spPr bwMode="auto">
          <a:xfrm>
            <a:off x="1219200" y="5774545"/>
            <a:ext cx="7632655" cy="550055"/>
          </a:xfrm>
          <a:prstGeom prst="rect">
            <a:avLst/>
          </a:prstGeom>
          <a:solidFill>
            <a:srgbClr val="FFC000"/>
          </a:solidFill>
          <a:ln w="9525">
            <a:solidFill>
              <a:schemeClr val="tx1"/>
            </a:solidFill>
            <a:miter lim="800000"/>
            <a:headEnd/>
            <a:tailEnd/>
          </a:ln>
          <a:effectLst/>
          <a:scene3d>
            <a:camera prst="orthographicFront"/>
            <a:lightRig rig="threePt" dir="t"/>
          </a:scene3d>
          <a:sp3d>
            <a:bevelT w="139700" h="139700" prst="divot"/>
          </a:sp3d>
        </p:spPr>
        <p:txBody>
          <a:bodyPr wrap="none" anchor="ctr"/>
          <a:lstStyle/>
          <a:p>
            <a:pPr eaLnBrk="0" hangingPunct="0">
              <a:defRPr/>
            </a:pPr>
            <a:endParaRPr lang="en-PH">
              <a:latin typeface="+mj-lt"/>
              <a:ea typeface="ＭＳ Ｐゴシック" panose="020B0600070205080204" pitchFamily="34" charset="-128"/>
            </a:endParaRPr>
          </a:p>
        </p:txBody>
      </p:sp>
      <p:sp>
        <p:nvSpPr>
          <p:cNvPr id="39" name="TextBox 38"/>
          <p:cNvSpPr txBox="1"/>
          <p:nvPr/>
        </p:nvSpPr>
        <p:spPr>
          <a:xfrm>
            <a:off x="2362200" y="5791200"/>
            <a:ext cx="5638800" cy="461963"/>
          </a:xfrm>
          <a:prstGeom prst="rect">
            <a:avLst/>
          </a:prstGeom>
          <a:noFill/>
        </p:spPr>
        <p:txBody>
          <a:bodyPr>
            <a:spAutoFit/>
          </a:bodyPr>
          <a:lstStyle/>
          <a:p>
            <a:pPr algn="ctr" eaLnBrk="0" hangingPunct="0">
              <a:defRPr/>
            </a:pPr>
            <a:r>
              <a:rPr lang="en-US" sz="2400" b="1" dirty="0">
                <a:latin typeface="+mj-lt"/>
              </a:rPr>
              <a:t>Professional and Competent Air Force </a:t>
            </a:r>
          </a:p>
        </p:txBody>
      </p:sp>
      <p:grpSp>
        <p:nvGrpSpPr>
          <p:cNvPr id="11" name="Group 1"/>
          <p:cNvGrpSpPr>
            <a:grpSpLocks/>
          </p:cNvGrpSpPr>
          <p:nvPr/>
        </p:nvGrpSpPr>
        <p:grpSpPr bwMode="auto">
          <a:xfrm>
            <a:off x="2743200" y="3648075"/>
            <a:ext cx="4903788" cy="390525"/>
            <a:chOff x="2743200" y="3648847"/>
            <a:chExt cx="4903638" cy="389753"/>
          </a:xfrm>
        </p:grpSpPr>
        <p:sp>
          <p:nvSpPr>
            <p:cNvPr id="70690" name="TextBox 101"/>
            <p:cNvSpPr txBox="1">
              <a:spLocks noChangeArrowheads="1"/>
            </p:cNvSpPr>
            <p:nvPr/>
          </p:nvSpPr>
          <p:spPr bwMode="auto">
            <a:xfrm>
              <a:off x="4448500" y="3661264"/>
              <a:ext cx="3198338" cy="338554"/>
            </a:xfrm>
            <a:prstGeom prst="rect">
              <a:avLst/>
            </a:prstGeom>
            <a:noFill/>
            <a:ln w="9525">
              <a:noFill/>
              <a:miter lim="800000"/>
              <a:headEnd/>
              <a:tailEnd/>
            </a:ln>
          </p:spPr>
          <p:txBody>
            <a:bodyPr>
              <a:spAutoFit/>
            </a:bodyPr>
            <a:lstStyle/>
            <a:p>
              <a:pPr eaLnBrk="0" hangingPunct="0"/>
              <a:r>
                <a:rPr lang="en-US" sz="1600"/>
                <a:t>100% Required Doctrines completed</a:t>
              </a:r>
            </a:p>
          </p:txBody>
        </p:sp>
        <p:grpSp>
          <p:nvGrpSpPr>
            <p:cNvPr id="70691" name="Group 63"/>
            <p:cNvGrpSpPr>
              <a:grpSpLocks/>
            </p:cNvGrpSpPr>
            <p:nvPr/>
          </p:nvGrpSpPr>
          <p:grpSpPr bwMode="auto">
            <a:xfrm>
              <a:off x="2743200" y="3648847"/>
              <a:ext cx="1676778" cy="389753"/>
              <a:chOff x="2808030" y="3660577"/>
              <a:chExt cx="1676778" cy="389753"/>
            </a:xfrm>
          </p:grpSpPr>
          <p:sp>
            <p:nvSpPr>
              <p:cNvPr id="66" name="Diamond 65"/>
              <p:cNvSpPr/>
              <p:nvPr/>
            </p:nvSpPr>
            <p:spPr>
              <a:xfrm>
                <a:off x="4190701" y="3660577"/>
                <a:ext cx="263517" cy="228148"/>
              </a:xfrm>
              <a:prstGeom prst="diamond">
                <a:avLst/>
              </a:prstGeom>
              <a:solidFill>
                <a:schemeClr val="accent1"/>
              </a:solidFill>
            </p:spPr>
            <p:txBody>
              <a:bodyPr anchor="ctr">
                <a:spAutoFit/>
              </a:bodyPr>
              <a:lstStyle/>
              <a:p>
                <a:pPr algn="ctr" eaLnBrk="0" hangingPunct="0">
                  <a:defRPr/>
                </a:pPr>
                <a:endParaRPr lang="en-US" sz="5400" dirty="0">
                  <a:ln w="0"/>
                  <a:effectLst>
                    <a:outerShdw blurRad="38100" dist="19050" dir="2700000" algn="tl" rotWithShape="0">
                      <a:schemeClr val="dk1">
                        <a:alpha val="40000"/>
                      </a:schemeClr>
                    </a:outerShdw>
                  </a:effectLst>
                </a:endParaRPr>
              </a:p>
            </p:txBody>
          </p:sp>
          <p:sp>
            <p:nvSpPr>
              <p:cNvPr id="70693" name="TextBox 67"/>
              <p:cNvSpPr txBox="1">
                <a:spLocks noChangeArrowheads="1"/>
              </p:cNvSpPr>
              <p:nvPr/>
            </p:nvSpPr>
            <p:spPr bwMode="auto">
              <a:xfrm>
                <a:off x="2808030" y="3711776"/>
                <a:ext cx="1676778" cy="338554"/>
              </a:xfrm>
              <a:prstGeom prst="rect">
                <a:avLst/>
              </a:prstGeom>
              <a:noFill/>
              <a:ln w="9525">
                <a:noFill/>
                <a:miter lim="800000"/>
                <a:headEnd/>
                <a:tailEnd/>
              </a:ln>
            </p:spPr>
            <p:txBody>
              <a:bodyPr>
                <a:spAutoFit/>
              </a:bodyPr>
              <a:lstStyle/>
              <a:p>
                <a:pPr eaLnBrk="0" hangingPunct="0"/>
                <a:endParaRPr lang="en-US" sz="1600"/>
              </a:p>
            </p:txBody>
          </p:sp>
        </p:grpSp>
      </p:grpSp>
      <p:grpSp>
        <p:nvGrpSpPr>
          <p:cNvPr id="13" name="Group 4"/>
          <p:cNvGrpSpPr>
            <a:grpSpLocks/>
          </p:cNvGrpSpPr>
          <p:nvPr/>
        </p:nvGrpSpPr>
        <p:grpSpPr bwMode="auto">
          <a:xfrm>
            <a:off x="1314450" y="2733675"/>
            <a:ext cx="1960563" cy="584200"/>
            <a:chOff x="1314606" y="2733707"/>
            <a:chExt cx="1961156" cy="584775"/>
          </a:xfrm>
        </p:grpSpPr>
        <p:sp>
          <p:nvSpPr>
            <p:cNvPr id="70688" name="TextBox 25"/>
            <p:cNvSpPr txBox="1">
              <a:spLocks noChangeArrowheads="1"/>
            </p:cNvSpPr>
            <p:nvPr/>
          </p:nvSpPr>
          <p:spPr bwMode="auto">
            <a:xfrm>
              <a:off x="1590965" y="2733707"/>
              <a:ext cx="1684797" cy="584775"/>
            </a:xfrm>
            <a:prstGeom prst="rect">
              <a:avLst/>
            </a:prstGeom>
            <a:noFill/>
            <a:ln w="9525">
              <a:noFill/>
              <a:miter lim="800000"/>
              <a:headEnd/>
              <a:tailEnd/>
            </a:ln>
          </p:spPr>
          <p:txBody>
            <a:bodyPr>
              <a:spAutoFit/>
            </a:bodyPr>
            <a:lstStyle/>
            <a:p>
              <a:pPr eaLnBrk="0" hangingPunct="0"/>
              <a:r>
                <a:rPr lang="en-US" sz="1600"/>
                <a:t>ADC established</a:t>
              </a:r>
            </a:p>
          </p:txBody>
        </p:sp>
        <p:sp>
          <p:nvSpPr>
            <p:cNvPr id="71" name="Diamond 70"/>
            <p:cNvSpPr/>
            <p:nvPr/>
          </p:nvSpPr>
          <p:spPr>
            <a:xfrm>
              <a:off x="1314606" y="2733707"/>
              <a:ext cx="276309" cy="208168"/>
            </a:xfrm>
            <a:prstGeom prst="diamond">
              <a:avLst/>
            </a:prstGeom>
            <a:solidFill>
              <a:schemeClr val="accent1"/>
            </a:solidFill>
          </p:spPr>
          <p:txBody>
            <a:bodyPr anchor="ctr">
              <a:spAutoFit/>
            </a:bodyPr>
            <a:lstStyle/>
            <a:p>
              <a:pPr algn="ctr" eaLnBrk="0" hangingPunct="0">
                <a:defRPr/>
              </a:pPr>
              <a:endParaRPr lang="en-US" sz="5400" dirty="0">
                <a:ln w="0"/>
                <a:effectLst>
                  <a:outerShdw blurRad="38100" dist="19050" dir="2700000" algn="tl" rotWithShape="0">
                    <a:schemeClr val="dk1">
                      <a:alpha val="40000"/>
                    </a:schemeClr>
                  </a:outerShdw>
                </a:effectLst>
              </a:endParaRPr>
            </a:p>
          </p:txBody>
        </p:sp>
      </p:grpSp>
      <p:sp>
        <p:nvSpPr>
          <p:cNvPr id="70687" name="Slide Number Placeholder 69"/>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73F3D200-508F-4CF8-A0C2-307ABB6F1682}" type="slidenum">
              <a:rPr lang="en-PH" smtClean="0"/>
              <a:pPr>
                <a:defRPr/>
              </a:pPr>
              <a:t>53</a:t>
            </a:fld>
            <a:endParaRPr lang="en-PH" smtClean="0"/>
          </a:p>
        </p:txBody>
      </p:sp>
    </p:spTree>
  </p:cSld>
  <p:clrMapOvr>
    <a:masterClrMapping/>
  </p:clrMapOvr>
  <p:transition spd="med" advTm="1978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4000"/>
                            </p:stCondLst>
                            <p:childTnLst>
                              <p:par>
                                <p:cTn id="43" presetID="22" presetClass="entr" presetSubtype="8" fill="hold" grpId="0"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325"/>
            <a:ext cx="8229600" cy="609600"/>
          </a:xfrm>
        </p:spPr>
        <p:txBody>
          <a:bodyPr/>
          <a:lstStyle/>
          <a:p>
            <a:pPr>
              <a:defRPr/>
            </a:pPr>
            <a:r>
              <a:rPr smtClean="0">
                <a:latin typeface="Cambria"/>
                <a:ea typeface="MS PGothic" pitchFamily="34" charset="-128"/>
                <a:cs typeface="Cambria"/>
              </a:rPr>
              <a:t>Early Gains and Quick Wins</a:t>
            </a:r>
            <a:endParaRPr>
              <a:latin typeface="Cambria"/>
              <a:ea typeface="MS PGothic" pitchFamily="34" charset="-128"/>
              <a:cs typeface="Cambria"/>
            </a:endParaRPr>
          </a:p>
        </p:txBody>
      </p:sp>
      <p:sp>
        <p:nvSpPr>
          <p:cNvPr id="109571" name="Text Placeholder 2"/>
          <p:cNvSpPr>
            <a:spLocks noGrp="1"/>
          </p:cNvSpPr>
          <p:nvPr>
            <p:ph idx="1"/>
          </p:nvPr>
        </p:nvSpPr>
        <p:spPr>
          <a:xfrm>
            <a:off x="-76200" y="685800"/>
            <a:ext cx="9448800" cy="5562600"/>
          </a:xfrm>
        </p:spPr>
        <p:txBody>
          <a:bodyPr/>
          <a:lstStyle/>
          <a:p>
            <a:pPr marL="806450" indent="-622300">
              <a:buClr>
                <a:srgbClr val="800000"/>
              </a:buClr>
              <a:buFont typeface="Lucida Grande"/>
              <a:buChar char="▷"/>
              <a:defRPr/>
            </a:pPr>
            <a:r>
              <a:rPr lang="en-PH" sz="2800" dirty="0"/>
              <a:t>Alignment with the AFP Transformation Roadmap</a:t>
            </a:r>
          </a:p>
          <a:p>
            <a:pPr marL="806450" indent="-622300">
              <a:buClr>
                <a:srgbClr val="800000"/>
              </a:buClr>
              <a:buFont typeface="Lucida Grande"/>
              <a:buChar char="▷"/>
              <a:defRPr/>
            </a:pPr>
            <a:r>
              <a:rPr lang="en-PH" sz="2800" dirty="0"/>
              <a:t>Formulation of a Breakthrough Goal </a:t>
            </a:r>
          </a:p>
          <a:p>
            <a:pPr marL="806450" indent="-622300">
              <a:buClr>
                <a:srgbClr val="800000"/>
              </a:buClr>
              <a:buFont typeface="Lucida Grande"/>
              <a:buChar char="▷"/>
              <a:defRPr/>
            </a:pPr>
            <a:r>
              <a:rPr lang="en-PH" sz="2800" dirty="0"/>
              <a:t>Crafting of a Strategic Flight Plan</a:t>
            </a:r>
          </a:p>
          <a:p>
            <a:pPr>
              <a:defRPr/>
            </a:pPr>
            <a:endParaRPr lang="en-PH" dirty="0" smtClean="0"/>
          </a:p>
        </p:txBody>
      </p:sp>
      <p:pic>
        <p:nvPicPr>
          <p:cNvPr id="71684" name="Picture 2"/>
          <p:cNvPicPr>
            <a:picLocks noChangeAspect="1"/>
          </p:cNvPicPr>
          <p:nvPr/>
        </p:nvPicPr>
        <p:blipFill>
          <a:blip r:embed="rId3" cstate="print"/>
          <a:srcRect/>
          <a:stretch>
            <a:fillRect/>
          </a:stretch>
        </p:blipFill>
        <p:spPr bwMode="auto">
          <a:xfrm>
            <a:off x="304800" y="3124200"/>
            <a:ext cx="3170238" cy="2519363"/>
          </a:xfrm>
          <a:prstGeom prst="rect">
            <a:avLst/>
          </a:prstGeom>
          <a:noFill/>
          <a:ln w="9525">
            <a:noFill/>
            <a:miter lim="800000"/>
            <a:headEnd/>
            <a:tailEnd/>
          </a:ln>
        </p:spPr>
      </p:pic>
      <p:sp>
        <p:nvSpPr>
          <p:cNvPr id="3" name="Striped Right Arrow 2"/>
          <p:cNvSpPr/>
          <p:nvPr/>
        </p:nvSpPr>
        <p:spPr>
          <a:xfrm>
            <a:off x="1447800" y="2743200"/>
            <a:ext cx="4267200" cy="3352800"/>
          </a:xfrm>
          <a:prstGeom prst="stripedRightArrow">
            <a:avLst/>
          </a:prstGeom>
          <a:solidFill>
            <a:srgbClr val="000090">
              <a:alpha val="46000"/>
            </a:srgbClr>
          </a:solidFill>
        </p:spPr>
        <p:txBody>
          <a:bodyPr anchor="ctr">
            <a:spAutoFit/>
          </a:bodyPr>
          <a:lstStyle/>
          <a:p>
            <a:pPr algn="ctr" eaLnBrk="0" hangingPunct="0">
              <a:defRPr/>
            </a:pPr>
            <a:endParaRPr lang="en-US" sz="5400" dirty="0">
              <a:ln w="0"/>
              <a:solidFill>
                <a:schemeClr val="accent1"/>
              </a:solidFill>
              <a:effectLst>
                <a:outerShdw blurRad="38100" dist="25400" dir="5400000" algn="ctr" rotWithShape="0">
                  <a:srgbClr val="6E747A">
                    <a:alpha val="43000"/>
                  </a:srgbClr>
                </a:outerShdw>
              </a:effectLst>
            </a:endParaRPr>
          </a:p>
        </p:txBody>
      </p:sp>
      <p:pic>
        <p:nvPicPr>
          <p:cNvPr id="109573" name="Picture 3"/>
          <p:cNvPicPr>
            <a:picLocks noChangeAspect="1"/>
          </p:cNvPicPr>
          <p:nvPr/>
        </p:nvPicPr>
        <p:blipFill>
          <a:blip r:embed="rId4" cstate="print"/>
          <a:srcRect/>
          <a:stretch>
            <a:fillRect/>
          </a:stretch>
        </p:blipFill>
        <p:spPr bwMode="auto">
          <a:xfrm>
            <a:off x="4618038" y="2546350"/>
            <a:ext cx="4373562" cy="3549650"/>
          </a:xfrm>
          <a:prstGeom prst="rect">
            <a:avLst/>
          </a:prstGeom>
          <a:noFill/>
          <a:ln w="9525">
            <a:noFill/>
            <a:miter lim="800000"/>
            <a:headEnd/>
            <a:tailEnd/>
          </a:ln>
        </p:spPr>
      </p:pic>
      <p:sp>
        <p:nvSpPr>
          <p:cNvPr id="71687" name="Slide Number Placeholder 6"/>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62AE59C7-15A6-429A-9033-B5021DB1E201}" type="slidenum">
              <a:rPr lang="en-PH" smtClean="0"/>
              <a:pPr>
                <a:defRPr/>
              </a:pPr>
              <a:t>54</a:t>
            </a:fld>
            <a:endParaRPr lang="en-PH" smtClean="0"/>
          </a:p>
        </p:txBody>
      </p:sp>
    </p:spTree>
  </p:cSld>
  <p:clrMapOvr>
    <a:masterClrMapping/>
  </p:clrMapOvr>
  <p:transition spd="med" advTm="4923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9573"/>
                                        </p:tgtEl>
                                        <p:attrNameLst>
                                          <p:attrName>style.visibility</p:attrName>
                                        </p:attrNameLst>
                                      </p:cBhvr>
                                      <p:to>
                                        <p:strVal val="visible"/>
                                      </p:to>
                                    </p:set>
                                    <p:anim calcmode="lin" valueType="num">
                                      <p:cBhvr>
                                        <p:cTn id="11" dur="500" fill="hold"/>
                                        <p:tgtEl>
                                          <p:spTgt spid="109573"/>
                                        </p:tgtEl>
                                        <p:attrNameLst>
                                          <p:attrName>ppt_w</p:attrName>
                                        </p:attrNameLst>
                                      </p:cBhvr>
                                      <p:tavLst>
                                        <p:tav tm="0">
                                          <p:val>
                                            <p:fltVal val="0"/>
                                          </p:val>
                                        </p:tav>
                                        <p:tav tm="100000">
                                          <p:val>
                                            <p:strVal val="#ppt_w"/>
                                          </p:val>
                                        </p:tav>
                                      </p:tavLst>
                                    </p:anim>
                                    <p:anim calcmode="lin" valueType="num">
                                      <p:cBhvr>
                                        <p:cTn id="12" dur="500" fill="hold"/>
                                        <p:tgtEl>
                                          <p:spTgt spid="109573"/>
                                        </p:tgtEl>
                                        <p:attrNameLst>
                                          <p:attrName>ppt_h</p:attrName>
                                        </p:attrNameLst>
                                      </p:cBhvr>
                                      <p:tavLst>
                                        <p:tav tm="0">
                                          <p:val>
                                            <p:fltVal val="0"/>
                                          </p:val>
                                        </p:tav>
                                        <p:tav tm="100000">
                                          <p:val>
                                            <p:strVal val="#ppt_h"/>
                                          </p:val>
                                        </p:tav>
                                      </p:tavLst>
                                    </p:anim>
                                    <p:animEffect transition="in" filter="fade">
                                      <p:cBhvr>
                                        <p:cTn id="13" dur="500"/>
                                        <p:tgtEl>
                                          <p:spTgt spid="109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p>
            <a:pPr>
              <a:defRPr/>
            </a:pPr>
            <a:r>
              <a:rPr lang="en-US">
                <a:latin typeface="Cambria"/>
                <a:ea typeface="MS PGothic" pitchFamily="34" charset="-128"/>
                <a:cs typeface="Cambria"/>
              </a:rPr>
              <a:t>Way Ahead</a:t>
            </a:r>
          </a:p>
        </p:txBody>
      </p:sp>
      <p:sp>
        <p:nvSpPr>
          <p:cNvPr id="72707" name="Content Placeholder 2"/>
          <p:cNvSpPr>
            <a:spLocks noGrp="1"/>
          </p:cNvSpPr>
          <p:nvPr>
            <p:ph idx="1"/>
          </p:nvPr>
        </p:nvSpPr>
        <p:spPr bwMode="auto">
          <a:xfrm>
            <a:off x="428625" y="744538"/>
            <a:ext cx="8229600" cy="5562600"/>
          </a:xfrm>
          <a:noFill/>
          <a:ln>
            <a:miter lim="800000"/>
            <a:headEnd/>
            <a:tailEnd/>
          </a:ln>
        </p:spPr>
        <p:txBody>
          <a:bodyPr vert="horz" wrap="square" lIns="91440" tIns="45720" rIns="91440" bIns="45720" numCol="1" anchor="t" anchorCtr="0" compatLnSpc="1">
            <a:prstTxWarp prst="textNoShape">
              <a:avLst/>
            </a:prstTxWarp>
          </a:bodyPr>
          <a:lstStyle/>
          <a:p>
            <a:pPr marL="806450" indent="-622300">
              <a:buClr>
                <a:srgbClr val="800000"/>
              </a:buClr>
              <a:buFont typeface="Lucida Grande" pitchFamily="2" charset="0"/>
              <a:buChar char="▷"/>
            </a:pPr>
            <a:r>
              <a:rPr lang="en-US" smtClean="0"/>
              <a:t>Conferment of “Compliant” Status</a:t>
            </a:r>
          </a:p>
        </p:txBody>
      </p:sp>
      <p:grpSp>
        <p:nvGrpSpPr>
          <p:cNvPr id="3" name="Group 8"/>
          <p:cNvGrpSpPr>
            <a:grpSpLocks/>
          </p:cNvGrpSpPr>
          <p:nvPr/>
        </p:nvGrpSpPr>
        <p:grpSpPr bwMode="auto">
          <a:xfrm>
            <a:off x="201613" y="2438400"/>
            <a:ext cx="4516437" cy="3341688"/>
            <a:chOff x="3048000" y="3821869"/>
            <a:chExt cx="4408863" cy="2584977"/>
          </a:xfrm>
        </p:grpSpPr>
        <p:pic>
          <p:nvPicPr>
            <p:cNvPr id="72713" name="Picture 3"/>
            <p:cNvPicPr>
              <a:picLocks noChangeAspect="1"/>
            </p:cNvPicPr>
            <p:nvPr/>
          </p:nvPicPr>
          <p:blipFill>
            <a:blip r:embed="rId3" cstate="print"/>
            <a:srcRect/>
            <a:stretch>
              <a:fillRect/>
            </a:stretch>
          </p:blipFill>
          <p:spPr bwMode="auto">
            <a:xfrm>
              <a:off x="3048000" y="3821869"/>
              <a:ext cx="4408863" cy="2471217"/>
            </a:xfrm>
            <a:prstGeom prst="rect">
              <a:avLst/>
            </a:prstGeom>
            <a:noFill/>
            <a:ln w="9525">
              <a:noFill/>
              <a:miter lim="800000"/>
              <a:headEnd/>
              <a:tailEnd/>
            </a:ln>
          </p:spPr>
        </p:pic>
        <p:sp>
          <p:nvSpPr>
            <p:cNvPr id="72714" name="TextBox 7"/>
            <p:cNvSpPr txBox="1">
              <a:spLocks noChangeArrowheads="1"/>
            </p:cNvSpPr>
            <p:nvPr/>
          </p:nvSpPr>
          <p:spPr bwMode="auto">
            <a:xfrm>
              <a:off x="3325073" y="6121135"/>
              <a:ext cx="3840480" cy="285711"/>
            </a:xfrm>
            <a:prstGeom prst="rect">
              <a:avLst/>
            </a:prstGeom>
            <a:solidFill>
              <a:schemeClr val="bg2"/>
            </a:solidFill>
            <a:ln w="9525">
              <a:noFill/>
              <a:miter lim="800000"/>
              <a:headEnd/>
              <a:tailEnd/>
            </a:ln>
          </p:spPr>
          <p:txBody>
            <a:bodyPr>
              <a:spAutoFit/>
            </a:bodyPr>
            <a:lstStyle/>
            <a:p>
              <a:pPr algn="ctr" eaLnBrk="0" hangingPunct="0"/>
              <a:r>
                <a:rPr lang="en-US"/>
                <a:t>Multi-Sector Governance Council</a:t>
              </a:r>
            </a:p>
          </p:txBody>
        </p:sp>
      </p:grpSp>
      <p:grpSp>
        <p:nvGrpSpPr>
          <p:cNvPr id="4" name="Group 11"/>
          <p:cNvGrpSpPr>
            <a:grpSpLocks/>
          </p:cNvGrpSpPr>
          <p:nvPr/>
        </p:nvGrpSpPr>
        <p:grpSpPr bwMode="auto">
          <a:xfrm>
            <a:off x="4838700" y="2057400"/>
            <a:ext cx="4078288" cy="3476625"/>
            <a:chOff x="5030788" y="1576388"/>
            <a:chExt cx="3886200" cy="2707838"/>
          </a:xfrm>
        </p:grpSpPr>
        <p:pic>
          <p:nvPicPr>
            <p:cNvPr id="72711" name="Picture 4"/>
            <p:cNvPicPr>
              <a:picLocks noChangeAspect="1"/>
            </p:cNvPicPr>
            <p:nvPr/>
          </p:nvPicPr>
          <p:blipFill>
            <a:blip r:embed="rId4" cstate="print"/>
            <a:srcRect/>
            <a:stretch>
              <a:fillRect/>
            </a:stretch>
          </p:blipFill>
          <p:spPr bwMode="auto">
            <a:xfrm>
              <a:off x="5030788" y="1576388"/>
              <a:ext cx="3886200" cy="2579687"/>
            </a:xfrm>
            <a:prstGeom prst="rect">
              <a:avLst/>
            </a:prstGeom>
            <a:noFill/>
            <a:ln w="9525">
              <a:noFill/>
              <a:miter lim="800000"/>
              <a:headEnd/>
              <a:tailEnd/>
            </a:ln>
          </p:spPr>
        </p:pic>
        <p:sp>
          <p:nvSpPr>
            <p:cNvPr id="72712" name="TextBox 9"/>
            <p:cNvSpPr txBox="1">
              <a:spLocks noChangeArrowheads="1"/>
            </p:cNvSpPr>
            <p:nvPr/>
          </p:nvSpPr>
          <p:spPr bwMode="auto">
            <a:xfrm>
              <a:off x="5575636" y="3996507"/>
              <a:ext cx="2997200" cy="287719"/>
            </a:xfrm>
            <a:prstGeom prst="rect">
              <a:avLst/>
            </a:prstGeom>
            <a:solidFill>
              <a:schemeClr val="bg2"/>
            </a:solidFill>
            <a:ln w="9525">
              <a:noFill/>
              <a:miter lim="800000"/>
              <a:headEnd/>
              <a:tailEnd/>
            </a:ln>
          </p:spPr>
          <p:txBody>
            <a:bodyPr>
              <a:spAutoFit/>
            </a:bodyPr>
            <a:lstStyle/>
            <a:p>
              <a:pPr algn="ctr" eaLnBrk="0" hangingPunct="0"/>
              <a:r>
                <a:rPr lang="en-US"/>
                <a:t>Scorecard Cascading Session</a:t>
              </a:r>
            </a:p>
          </p:txBody>
        </p:sp>
      </p:grpSp>
      <p:sp>
        <p:nvSpPr>
          <p:cNvPr id="72710" name="Slide Number Placeholder 9"/>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8E7DB355-7994-49B1-98C3-4BEBF902E32C}" type="slidenum">
              <a:rPr lang="en-PH" smtClean="0"/>
              <a:pPr>
                <a:defRPr/>
              </a:pPr>
              <a:t>55</a:t>
            </a:fld>
            <a:endParaRPr lang="en-PH" smtClean="0"/>
          </a:p>
        </p:txBody>
      </p:sp>
    </p:spTree>
  </p:cSld>
  <p:clrMapOvr>
    <a:masterClrMapping/>
  </p:clrMapOvr>
  <p:transition spd="med" advTm="26723">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Bottom)">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Cambria"/>
                <a:ea typeface="MS PGothic" pitchFamily="34" charset="-128"/>
                <a:cs typeface="Cambria"/>
              </a:rPr>
              <a:t>Timeline for Next PGS Stages</a:t>
            </a:r>
          </a:p>
        </p:txBody>
      </p:sp>
      <p:sp>
        <p:nvSpPr>
          <p:cNvPr id="9" name="Text Box 12"/>
          <p:cNvSpPr txBox="1">
            <a:spLocks noChangeArrowheads="1"/>
          </p:cNvSpPr>
          <p:nvPr/>
        </p:nvSpPr>
        <p:spPr bwMode="auto">
          <a:xfrm>
            <a:off x="533400" y="5781675"/>
            <a:ext cx="3606800" cy="523875"/>
          </a:xfrm>
          <a:prstGeom prst="rect">
            <a:avLst/>
          </a:prstGeom>
          <a:noFill/>
          <a:ln w="9525">
            <a:noFill/>
            <a:miter lim="800000"/>
            <a:headEnd/>
            <a:tailEnd/>
          </a:ln>
          <a:effectLst>
            <a:outerShdw dist="35921" dir="2700000" algn="ctr" rotWithShape="0">
              <a:schemeClr val="accent2">
                <a:lumMod val="40000"/>
                <a:lumOff val="60000"/>
              </a:schemeClr>
            </a:outerShdw>
          </a:effectLst>
        </p:spPr>
        <p:txBody>
          <a:bodyPr>
            <a:spAutoFit/>
          </a:bodyPr>
          <a:lstStyle/>
          <a:p>
            <a:pPr fontAlgn="auto">
              <a:spcBef>
                <a:spcPct val="50000"/>
              </a:spcBef>
              <a:spcAft>
                <a:spcPts val="0"/>
              </a:spcAft>
              <a:defRPr/>
            </a:pPr>
            <a:r>
              <a:rPr lang="en-US" sz="2800" b="1" dirty="0">
                <a:latin typeface="Century Gothic" pitchFamily="34" charset="0"/>
              </a:rPr>
              <a:t>PGS PATHWAY</a:t>
            </a:r>
          </a:p>
        </p:txBody>
      </p:sp>
      <p:sp>
        <p:nvSpPr>
          <p:cNvPr id="10" name="Text Box 13"/>
          <p:cNvSpPr txBox="1">
            <a:spLocks noChangeArrowheads="1"/>
          </p:cNvSpPr>
          <p:nvPr/>
        </p:nvSpPr>
        <p:spPr bwMode="auto">
          <a:xfrm>
            <a:off x="4038600" y="5800725"/>
            <a:ext cx="2209800" cy="523875"/>
          </a:xfrm>
          <a:prstGeom prst="rect">
            <a:avLst/>
          </a:prstGeom>
          <a:noFill/>
          <a:ln w="9525">
            <a:noFill/>
            <a:miter lim="800000"/>
            <a:headEnd/>
            <a:tailEnd/>
          </a:ln>
          <a:effectLst>
            <a:outerShdw dist="35921" dir="2700000" algn="ctr" rotWithShape="0">
              <a:schemeClr val="accent2">
                <a:lumMod val="40000"/>
                <a:lumOff val="60000"/>
              </a:schemeClr>
            </a:outerShdw>
          </a:effectLst>
        </p:spPr>
        <p:txBody>
          <a:bodyPr>
            <a:spAutoFit/>
          </a:bodyPr>
          <a:lstStyle/>
          <a:p>
            <a:pPr fontAlgn="auto">
              <a:spcBef>
                <a:spcPct val="50000"/>
              </a:spcBef>
              <a:spcAft>
                <a:spcPts val="0"/>
              </a:spcAft>
              <a:defRPr/>
            </a:pPr>
            <a:r>
              <a:rPr lang="en-US" sz="2800" b="1" dirty="0">
                <a:latin typeface="Century Gothic" pitchFamily="34" charset="0"/>
              </a:rPr>
              <a:t>HALLMARK</a:t>
            </a:r>
          </a:p>
        </p:txBody>
      </p:sp>
      <p:sp>
        <p:nvSpPr>
          <p:cNvPr id="113669" name="Line 11"/>
          <p:cNvSpPr>
            <a:spLocks noChangeShapeType="1"/>
          </p:cNvSpPr>
          <p:nvPr/>
        </p:nvSpPr>
        <p:spPr bwMode="auto">
          <a:xfrm flipV="1">
            <a:off x="457200" y="5768975"/>
            <a:ext cx="8534400" cy="22225"/>
          </a:xfrm>
          <a:prstGeom prst="line">
            <a:avLst/>
          </a:prstGeom>
          <a:noFill/>
          <a:ln w="28575">
            <a:solidFill>
              <a:srgbClr val="EAEAEA"/>
            </a:solidFill>
            <a:round/>
            <a:headEnd/>
            <a:tailEnd/>
          </a:ln>
          <a:effectLst>
            <a:outerShdw dist="35921" dir="2700000" algn="ctr" rotWithShape="0">
              <a:schemeClr val="tx1"/>
            </a:outerShdw>
          </a:effectLst>
        </p:spPr>
        <p:txBody>
          <a:bodyPr/>
          <a:lstStyle/>
          <a:p>
            <a:pPr eaLnBrk="0" hangingPunct="0">
              <a:defRPr/>
            </a:pPr>
            <a:endParaRPr lang="en-US"/>
          </a:p>
        </p:txBody>
      </p:sp>
      <p:pic>
        <p:nvPicPr>
          <p:cNvPr id="23" name="Picture 22"/>
          <p:cNvPicPr>
            <a:picLocks noChangeAspect="1"/>
          </p:cNvPicPr>
          <p:nvPr/>
        </p:nvPicPr>
        <p:blipFill>
          <a:blip r:embed="rId3" cstate="print"/>
          <a:srcRect/>
          <a:stretch>
            <a:fillRect/>
          </a:stretch>
        </p:blipFill>
        <p:spPr bwMode="auto">
          <a:xfrm>
            <a:off x="1524000" y="4714875"/>
            <a:ext cx="377825" cy="238125"/>
          </a:xfrm>
          <a:prstGeom prst="rect">
            <a:avLst/>
          </a:prstGeom>
          <a:noFill/>
          <a:ln w="9525">
            <a:noFill/>
            <a:miter lim="800000"/>
            <a:headEnd/>
            <a:tailEnd/>
          </a:ln>
        </p:spPr>
      </p:pic>
      <p:pic>
        <p:nvPicPr>
          <p:cNvPr id="24" name="Picture 23"/>
          <p:cNvPicPr>
            <a:picLocks noChangeAspect="1"/>
          </p:cNvPicPr>
          <p:nvPr/>
        </p:nvPicPr>
        <p:blipFill>
          <a:blip r:embed="rId3" cstate="print"/>
          <a:srcRect/>
          <a:stretch>
            <a:fillRect/>
          </a:stretch>
        </p:blipFill>
        <p:spPr bwMode="auto">
          <a:xfrm>
            <a:off x="1524000" y="3571875"/>
            <a:ext cx="377825" cy="238125"/>
          </a:xfrm>
          <a:prstGeom prst="rect">
            <a:avLst/>
          </a:prstGeom>
          <a:noFill/>
          <a:ln w="9525">
            <a:noFill/>
            <a:miter lim="800000"/>
            <a:headEnd/>
            <a:tailEnd/>
          </a:ln>
        </p:spPr>
      </p:pic>
      <p:pic>
        <p:nvPicPr>
          <p:cNvPr id="25" name="Picture 24"/>
          <p:cNvPicPr>
            <a:picLocks noChangeAspect="1"/>
          </p:cNvPicPr>
          <p:nvPr/>
        </p:nvPicPr>
        <p:blipFill>
          <a:blip r:embed="rId3" cstate="print"/>
          <a:srcRect/>
          <a:stretch>
            <a:fillRect/>
          </a:stretch>
        </p:blipFill>
        <p:spPr bwMode="auto">
          <a:xfrm>
            <a:off x="1524000" y="2519363"/>
            <a:ext cx="377825" cy="236537"/>
          </a:xfrm>
          <a:prstGeom prst="rect">
            <a:avLst/>
          </a:prstGeom>
          <a:noFill/>
          <a:ln w="9525">
            <a:noFill/>
            <a:miter lim="800000"/>
            <a:headEnd/>
            <a:tailEnd/>
          </a:ln>
        </p:spPr>
      </p:pic>
      <p:sp>
        <p:nvSpPr>
          <p:cNvPr id="26" name="Title 1"/>
          <p:cNvSpPr txBox="1">
            <a:spLocks/>
          </p:cNvSpPr>
          <p:nvPr/>
        </p:nvSpPr>
        <p:spPr bwMode="auto">
          <a:xfrm>
            <a:off x="0" y="685800"/>
            <a:ext cx="9144000" cy="747713"/>
          </a:xfrm>
          <a:prstGeom prst="rect">
            <a:avLst/>
          </a:prstGeom>
          <a:solidFill>
            <a:srgbClr val="FFFF00"/>
          </a:solidFill>
          <a:ln w="9525">
            <a:noFill/>
            <a:miter lim="800000"/>
            <a:headEnd/>
            <a:tailEnd/>
          </a:ln>
        </p:spPr>
        <p:txBody>
          <a:bodyPr anchor="ctr">
            <a:normAutofit/>
          </a:bodyPr>
          <a:lstStyle>
            <a:lvl1pPr algn="ctr" rtl="0" eaLnBrk="0" fontAlgn="base" hangingPunct="0">
              <a:spcBef>
                <a:spcPct val="0"/>
              </a:spcBef>
              <a:spcAft>
                <a:spcPct val="0"/>
              </a:spcAft>
              <a:defRPr lang="en-PH" sz="4000" b="1" i="0" kern="1200" spc="50" dirty="0">
                <a:ln w="11430"/>
                <a:solidFill>
                  <a:srgbClr val="000090"/>
                </a:solidFill>
                <a:effectLst>
                  <a:outerShdw blurRad="76200" dist="50800" dir="5400000" algn="tl" rotWithShape="0">
                    <a:srgbClr val="000000">
                      <a:alpha val="65000"/>
                    </a:srgbClr>
                  </a:outerShdw>
                </a:effectLst>
                <a:latin typeface="Calibri" charset="0"/>
                <a:ea typeface="ヒラギノ角ゴ ProN W3"/>
                <a:cs typeface="Arial" pitchFamily="34" charset="0"/>
              </a:defRPr>
            </a:lvl1pPr>
            <a:lvl2pPr algn="ctr" rtl="0" eaLnBrk="0" fontAlgn="base" hangingPunct="0">
              <a:spcBef>
                <a:spcPct val="0"/>
              </a:spcBef>
              <a:spcAft>
                <a:spcPct val="0"/>
              </a:spcAft>
              <a:defRPr sz="4000" b="1">
                <a:solidFill>
                  <a:srgbClr val="000090"/>
                </a:solidFill>
                <a:latin typeface="Calibri" pitchFamily="34" charset="0"/>
                <a:ea typeface="MS PGothic" panose="020B0600070205080204" pitchFamily="34" charset="-128"/>
                <a:cs typeface="Arial" panose="020B0604020202020204" pitchFamily="34" charset="0"/>
              </a:defRPr>
            </a:lvl2pPr>
            <a:lvl3pPr algn="ctr" rtl="0" eaLnBrk="0" fontAlgn="base" hangingPunct="0">
              <a:spcBef>
                <a:spcPct val="0"/>
              </a:spcBef>
              <a:spcAft>
                <a:spcPct val="0"/>
              </a:spcAft>
              <a:defRPr sz="4000" b="1">
                <a:solidFill>
                  <a:srgbClr val="000090"/>
                </a:solidFill>
                <a:latin typeface="Calibri" pitchFamily="34" charset="0"/>
                <a:ea typeface="MS PGothic" panose="020B0600070205080204" pitchFamily="34" charset="-128"/>
                <a:cs typeface="Arial" panose="020B0604020202020204" pitchFamily="34" charset="0"/>
              </a:defRPr>
            </a:lvl3pPr>
            <a:lvl4pPr algn="ctr" rtl="0" eaLnBrk="0" fontAlgn="base" hangingPunct="0">
              <a:spcBef>
                <a:spcPct val="0"/>
              </a:spcBef>
              <a:spcAft>
                <a:spcPct val="0"/>
              </a:spcAft>
              <a:defRPr sz="4000" b="1">
                <a:solidFill>
                  <a:srgbClr val="000090"/>
                </a:solidFill>
                <a:latin typeface="Calibri" pitchFamily="34" charset="0"/>
                <a:ea typeface="MS PGothic" panose="020B0600070205080204" pitchFamily="34" charset="-128"/>
                <a:cs typeface="Arial" panose="020B0604020202020204" pitchFamily="34" charset="0"/>
              </a:defRPr>
            </a:lvl4pPr>
            <a:lvl5pPr algn="ctr" rtl="0" eaLnBrk="0" fontAlgn="base" hangingPunct="0">
              <a:spcBef>
                <a:spcPct val="0"/>
              </a:spcBef>
              <a:spcAft>
                <a:spcPct val="0"/>
              </a:spcAft>
              <a:defRPr sz="4000" b="1">
                <a:solidFill>
                  <a:srgbClr val="000090"/>
                </a:solidFill>
                <a:latin typeface="Calibri" pitchFamily="34" charset="0"/>
                <a:ea typeface="MS PGothic" panose="020B0600070205080204" pitchFamily="34" charset="-128"/>
                <a:cs typeface="Arial" panose="020B0604020202020204"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sz="3600" smtClean="0"/>
              <a:t>PGS Governance Pathway</a:t>
            </a:r>
            <a:endParaRPr sz="3600"/>
          </a:p>
        </p:txBody>
      </p:sp>
      <p:grpSp>
        <p:nvGrpSpPr>
          <p:cNvPr id="4" name="Group 3"/>
          <p:cNvGrpSpPr>
            <a:grpSpLocks/>
          </p:cNvGrpSpPr>
          <p:nvPr/>
        </p:nvGrpSpPr>
        <p:grpSpPr bwMode="auto">
          <a:xfrm>
            <a:off x="304800" y="1600200"/>
            <a:ext cx="8715375" cy="1016000"/>
            <a:chOff x="304801" y="1600200"/>
            <a:chExt cx="8715373" cy="1015663"/>
          </a:xfrm>
        </p:grpSpPr>
        <p:sp>
          <p:nvSpPr>
            <p:cNvPr id="21" name="Text Box 7"/>
            <p:cNvSpPr txBox="1">
              <a:spLocks noChangeArrowheads="1"/>
            </p:cNvSpPr>
            <p:nvPr/>
          </p:nvSpPr>
          <p:spPr bwMode="auto">
            <a:xfrm>
              <a:off x="3228975" y="1600200"/>
              <a:ext cx="4010024" cy="1015663"/>
            </a:xfrm>
            <a:prstGeom prst="rect">
              <a:avLst/>
            </a:prstGeom>
            <a:solidFill>
              <a:srgbClr val="003366">
                <a:alpha val="39000"/>
              </a:srgbClr>
            </a:solidFill>
            <a:ln w="9525">
              <a:noFill/>
              <a:miter lim="800000"/>
              <a:headEnd/>
              <a:tailEnd/>
            </a:ln>
            <a:effectLst/>
          </p:spPr>
          <p:txBody>
            <a:bodyPr>
              <a:spAutoFit/>
            </a:bodyPr>
            <a:lstStyle/>
            <a:p>
              <a:pPr algn="ctr" fontAlgn="auto">
                <a:spcBef>
                  <a:spcPct val="50000"/>
                </a:spcBef>
                <a:spcAft>
                  <a:spcPts val="0"/>
                </a:spcAft>
                <a:defRPr/>
              </a:pPr>
              <a:r>
                <a:rPr lang="en-US" sz="2000" b="1" dirty="0">
                  <a:latin typeface="+mj-lt"/>
                </a:rPr>
                <a:t>Results through Governance Systems translated to everyday operations</a:t>
              </a:r>
            </a:p>
          </p:txBody>
        </p:sp>
        <p:sp>
          <p:nvSpPr>
            <p:cNvPr id="22" name="Rounded Rectangle 21"/>
            <p:cNvSpPr/>
            <p:nvPr/>
          </p:nvSpPr>
          <p:spPr>
            <a:xfrm>
              <a:off x="304801" y="1773181"/>
              <a:ext cx="2819399" cy="661767"/>
            </a:xfrm>
            <a:prstGeom prst="roundRect">
              <a:avLst>
                <a:gd name="adj" fmla="val 5000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PH" sz="2400" b="1" dirty="0"/>
                <a:t>INSTITUTIONALIZED</a:t>
              </a:r>
              <a:endParaRPr lang="en-US" sz="2400" b="1" dirty="0"/>
            </a:p>
          </p:txBody>
        </p:sp>
        <p:sp>
          <p:nvSpPr>
            <p:cNvPr id="3" name="Oval 2"/>
            <p:cNvSpPr/>
            <p:nvPr/>
          </p:nvSpPr>
          <p:spPr>
            <a:xfrm>
              <a:off x="7310437" y="1844594"/>
              <a:ext cx="1709737" cy="561789"/>
            </a:xfrm>
            <a:prstGeom prst="ellipse">
              <a:avLst/>
            </a:prstGeom>
            <a:solidFill>
              <a:srgbClr val="003366">
                <a:alpha val="39000"/>
              </a:srgbClr>
            </a:solidFill>
            <a:ln w="9525">
              <a:noFill/>
              <a:miter lim="800000"/>
              <a:headEnd/>
              <a:tailEnd/>
            </a:ln>
            <a:effectLst/>
          </p:spPr>
          <p:txBody>
            <a:bodyPr>
              <a:spAutoFit/>
            </a:bodyPr>
            <a:lstStyle/>
            <a:p>
              <a:pPr algn="ctr" fontAlgn="auto">
                <a:spcBef>
                  <a:spcPct val="50000"/>
                </a:spcBef>
                <a:spcAft>
                  <a:spcPts val="0"/>
                </a:spcAft>
                <a:defRPr/>
              </a:pPr>
              <a:r>
                <a:rPr lang="en-US" sz="2000" b="1" dirty="0">
                  <a:latin typeface="+mj-lt"/>
                </a:rPr>
                <a:t>Mar 2017</a:t>
              </a:r>
            </a:p>
          </p:txBody>
        </p:sp>
      </p:grpSp>
      <p:grpSp>
        <p:nvGrpSpPr>
          <p:cNvPr id="5" name="Group 4"/>
          <p:cNvGrpSpPr>
            <a:grpSpLocks/>
          </p:cNvGrpSpPr>
          <p:nvPr/>
        </p:nvGrpSpPr>
        <p:grpSpPr bwMode="auto">
          <a:xfrm>
            <a:off x="249238" y="2825750"/>
            <a:ext cx="8770937" cy="757238"/>
            <a:chOff x="249239" y="2825750"/>
            <a:chExt cx="8770936" cy="756467"/>
          </a:xfrm>
        </p:grpSpPr>
        <p:sp>
          <p:nvSpPr>
            <p:cNvPr id="17" name="Text Box 8"/>
            <p:cNvSpPr txBox="1">
              <a:spLocks noChangeArrowheads="1"/>
            </p:cNvSpPr>
            <p:nvPr/>
          </p:nvSpPr>
          <p:spPr bwMode="auto">
            <a:xfrm>
              <a:off x="3200401" y="2874913"/>
              <a:ext cx="4010025" cy="707304"/>
            </a:xfrm>
            <a:prstGeom prst="rect">
              <a:avLst/>
            </a:prstGeom>
            <a:solidFill>
              <a:srgbClr val="FFFF00">
                <a:alpha val="49001"/>
              </a:srgbClr>
            </a:solidFill>
            <a:ln w="9525">
              <a:noFill/>
              <a:miter lim="800000"/>
              <a:headEnd/>
              <a:tailEnd/>
            </a:ln>
            <a:effectLst/>
          </p:spPr>
          <p:txBody>
            <a:bodyPr>
              <a:spAutoFit/>
            </a:bodyPr>
            <a:lstStyle/>
            <a:p>
              <a:pPr algn="ctr" fontAlgn="auto">
                <a:spcBef>
                  <a:spcPct val="50000"/>
                </a:spcBef>
                <a:spcAft>
                  <a:spcPts val="0"/>
                </a:spcAft>
                <a:defRPr/>
              </a:pPr>
              <a:r>
                <a:rPr lang="en-US" sz="2000" b="1" dirty="0">
                  <a:latin typeface="+mj-lt"/>
                </a:rPr>
                <a:t>Office of Strategy Management, Strategy Review and Monitoring</a:t>
              </a:r>
            </a:p>
          </p:txBody>
        </p:sp>
        <p:sp>
          <p:nvSpPr>
            <p:cNvPr id="18" name="Rounded Rectangle 17"/>
            <p:cNvSpPr/>
            <p:nvPr/>
          </p:nvSpPr>
          <p:spPr>
            <a:xfrm>
              <a:off x="249239" y="2825750"/>
              <a:ext cx="2819400" cy="661314"/>
            </a:xfrm>
            <a:prstGeom prst="roundRect">
              <a:avLst>
                <a:gd name="adj" fmla="val 50000"/>
              </a:avLst>
            </a:prstGeom>
            <a:solidFill>
              <a:srgbClr val="DE8400"/>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PH" sz="2400" b="1" dirty="0"/>
                <a:t>PROFICIENT</a:t>
              </a:r>
              <a:endParaRPr lang="en-US" sz="2400" b="1" dirty="0"/>
            </a:p>
          </p:txBody>
        </p:sp>
        <p:sp>
          <p:nvSpPr>
            <p:cNvPr id="19" name="Oval 18"/>
            <p:cNvSpPr/>
            <p:nvPr/>
          </p:nvSpPr>
          <p:spPr>
            <a:xfrm>
              <a:off x="7326313" y="2987510"/>
              <a:ext cx="1693862" cy="562989"/>
            </a:xfrm>
            <a:prstGeom prst="ellipse">
              <a:avLst/>
            </a:prstGeom>
            <a:solidFill>
              <a:srgbClr val="FFFF00">
                <a:alpha val="49001"/>
              </a:srgbClr>
            </a:solidFill>
            <a:ln w="9525">
              <a:noFill/>
              <a:miter lim="800000"/>
              <a:headEnd/>
              <a:tailEnd/>
            </a:ln>
            <a:effectLst/>
          </p:spPr>
          <p:txBody>
            <a:bodyPr>
              <a:spAutoFit/>
            </a:bodyPr>
            <a:lstStyle/>
            <a:p>
              <a:pPr algn="ctr" fontAlgn="auto">
                <a:spcBef>
                  <a:spcPct val="50000"/>
                </a:spcBef>
                <a:spcAft>
                  <a:spcPts val="0"/>
                </a:spcAft>
                <a:defRPr/>
              </a:pPr>
              <a:r>
                <a:rPr lang="en-US" sz="2000" b="1" dirty="0">
                  <a:latin typeface="+mj-lt"/>
                </a:rPr>
                <a:t>Mar 2016</a:t>
              </a:r>
            </a:p>
          </p:txBody>
        </p:sp>
      </p:grpSp>
      <p:grpSp>
        <p:nvGrpSpPr>
          <p:cNvPr id="6" name="Group 5"/>
          <p:cNvGrpSpPr>
            <a:grpSpLocks/>
          </p:cNvGrpSpPr>
          <p:nvPr/>
        </p:nvGrpSpPr>
        <p:grpSpPr bwMode="auto">
          <a:xfrm>
            <a:off x="265113" y="3841750"/>
            <a:ext cx="8755062" cy="730250"/>
            <a:chOff x="265114" y="3841422"/>
            <a:chExt cx="8755062" cy="730439"/>
          </a:xfrm>
        </p:grpSpPr>
        <p:sp>
          <p:nvSpPr>
            <p:cNvPr id="14" name="Text Box 9"/>
            <p:cNvSpPr txBox="1">
              <a:spLocks noChangeArrowheads="1"/>
            </p:cNvSpPr>
            <p:nvPr/>
          </p:nvSpPr>
          <p:spPr bwMode="auto">
            <a:xfrm>
              <a:off x="3200401" y="3863653"/>
              <a:ext cx="4010025" cy="708208"/>
            </a:xfrm>
            <a:prstGeom prst="rect">
              <a:avLst/>
            </a:prstGeom>
            <a:solidFill>
              <a:srgbClr val="FF0000">
                <a:alpha val="44000"/>
              </a:srgbClr>
            </a:solidFill>
            <a:ln w="9525">
              <a:noFill/>
              <a:miter lim="800000"/>
              <a:headEnd/>
              <a:tailEnd/>
            </a:ln>
            <a:effectLst/>
          </p:spPr>
          <p:txBody>
            <a:bodyPr>
              <a:spAutoFit/>
            </a:bodyPr>
            <a:lstStyle/>
            <a:p>
              <a:pPr algn="ctr" fontAlgn="auto">
                <a:spcBef>
                  <a:spcPct val="50000"/>
                </a:spcBef>
                <a:spcAft>
                  <a:spcPts val="0"/>
                </a:spcAft>
                <a:defRPr/>
              </a:pPr>
              <a:r>
                <a:rPr lang="en-US" sz="2000" b="1" dirty="0">
                  <a:latin typeface="+mj-lt"/>
                </a:rPr>
                <a:t>Subsidiary Scorecards &amp; </a:t>
              </a:r>
              <a:r>
                <a:rPr lang="en-US" sz="2000" b="1" dirty="0" err="1">
                  <a:latin typeface="+mj-lt"/>
                </a:rPr>
                <a:t>Stratex</a:t>
              </a:r>
              <a:r>
                <a:rPr lang="en-US" sz="2000" b="1" dirty="0">
                  <a:latin typeface="+mj-lt"/>
                </a:rPr>
                <a:t>, Multi-Sector Governance Coalition</a:t>
              </a:r>
            </a:p>
          </p:txBody>
        </p:sp>
        <p:sp>
          <p:nvSpPr>
            <p:cNvPr id="15" name="Rounded Rectangle 14"/>
            <p:cNvSpPr/>
            <p:nvPr/>
          </p:nvSpPr>
          <p:spPr>
            <a:xfrm>
              <a:off x="265114" y="3887472"/>
              <a:ext cx="2819400" cy="662158"/>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PH" sz="2400" b="1" dirty="0"/>
                <a:t>COMPLIANT</a:t>
              </a:r>
              <a:endParaRPr lang="en-US" sz="2400" b="1" dirty="0"/>
            </a:p>
          </p:txBody>
        </p:sp>
        <p:sp>
          <p:nvSpPr>
            <p:cNvPr id="20" name="Oval 19"/>
            <p:cNvSpPr/>
            <p:nvPr/>
          </p:nvSpPr>
          <p:spPr>
            <a:xfrm>
              <a:off x="7310439" y="3841422"/>
              <a:ext cx="1709737" cy="562120"/>
            </a:xfrm>
            <a:prstGeom prst="ellipse">
              <a:avLst/>
            </a:prstGeom>
            <a:solidFill>
              <a:srgbClr val="FF0000">
                <a:alpha val="44000"/>
              </a:srgbClr>
            </a:solidFill>
            <a:ln w="9525">
              <a:noFill/>
              <a:miter lim="800000"/>
              <a:headEnd/>
              <a:tailEnd/>
            </a:ln>
            <a:effectLst/>
          </p:spPr>
          <p:txBody>
            <a:bodyPr>
              <a:spAutoFit/>
            </a:bodyPr>
            <a:lstStyle/>
            <a:p>
              <a:pPr algn="ctr" fontAlgn="auto">
                <a:spcBef>
                  <a:spcPct val="50000"/>
                </a:spcBef>
                <a:spcAft>
                  <a:spcPts val="0"/>
                </a:spcAft>
                <a:defRPr/>
              </a:pPr>
              <a:r>
                <a:rPr lang="en-US" sz="2000" b="1" dirty="0">
                  <a:latin typeface="+mj-lt"/>
                </a:rPr>
                <a:t>Mar 2015</a:t>
              </a:r>
            </a:p>
          </p:txBody>
        </p:sp>
      </p:grpSp>
      <p:grpSp>
        <p:nvGrpSpPr>
          <p:cNvPr id="7" name="Group 6"/>
          <p:cNvGrpSpPr>
            <a:grpSpLocks/>
          </p:cNvGrpSpPr>
          <p:nvPr/>
        </p:nvGrpSpPr>
        <p:grpSpPr bwMode="auto">
          <a:xfrm>
            <a:off x="304800" y="5006975"/>
            <a:ext cx="8686800" cy="708025"/>
            <a:chOff x="304801" y="5006975"/>
            <a:chExt cx="8686800" cy="708025"/>
          </a:xfrm>
        </p:grpSpPr>
        <p:sp>
          <p:nvSpPr>
            <p:cNvPr id="12" name="Text Box 10"/>
            <p:cNvSpPr txBox="1">
              <a:spLocks noChangeArrowheads="1"/>
            </p:cNvSpPr>
            <p:nvPr/>
          </p:nvSpPr>
          <p:spPr bwMode="auto">
            <a:xfrm>
              <a:off x="3235326" y="5006975"/>
              <a:ext cx="4010025" cy="708025"/>
            </a:xfrm>
            <a:prstGeom prst="rect">
              <a:avLst/>
            </a:prstGeom>
            <a:solidFill>
              <a:srgbClr val="00FF00">
                <a:alpha val="49001"/>
              </a:srgbClr>
            </a:solidFill>
            <a:ln w="9525">
              <a:noFill/>
              <a:miter lim="800000"/>
              <a:headEnd/>
              <a:tailEnd/>
            </a:ln>
            <a:effectLst/>
          </p:spPr>
          <p:txBody>
            <a:bodyPr>
              <a:spAutoFit/>
            </a:bodyPr>
            <a:lstStyle/>
            <a:p>
              <a:pPr algn="ctr" fontAlgn="auto">
                <a:spcBef>
                  <a:spcPct val="50000"/>
                </a:spcBef>
                <a:spcAft>
                  <a:spcPts val="0"/>
                </a:spcAft>
                <a:defRPr/>
              </a:pPr>
              <a:r>
                <a:rPr lang="en-US" sz="2000" b="1" dirty="0">
                  <a:latin typeface="+mj-lt"/>
                </a:rPr>
                <a:t>Charter, Road Map, Scorecard, Strategic Initiatives</a:t>
              </a:r>
              <a:endParaRPr lang="en-US" sz="2000" b="1" dirty="0">
                <a:solidFill>
                  <a:srgbClr val="FFFF00"/>
                </a:solidFill>
                <a:latin typeface="+mj-lt"/>
              </a:endParaRPr>
            </a:p>
          </p:txBody>
        </p:sp>
        <p:sp>
          <p:nvSpPr>
            <p:cNvPr id="13" name="Rounded Rectangle 12"/>
            <p:cNvSpPr/>
            <p:nvPr/>
          </p:nvSpPr>
          <p:spPr>
            <a:xfrm>
              <a:off x="304801" y="5040313"/>
              <a:ext cx="2819400" cy="661987"/>
            </a:xfrm>
            <a:prstGeom prst="roundRect">
              <a:avLst>
                <a:gd name="adj" fmla="val 50000"/>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PH" sz="2400" b="1" dirty="0"/>
                <a:t>INITIATED</a:t>
              </a:r>
              <a:endParaRPr lang="en-US" sz="2400" b="1" dirty="0"/>
            </a:p>
          </p:txBody>
        </p:sp>
        <p:sp>
          <p:nvSpPr>
            <p:cNvPr id="27" name="Oval 26"/>
            <p:cNvSpPr/>
            <p:nvPr/>
          </p:nvSpPr>
          <p:spPr>
            <a:xfrm>
              <a:off x="7356476" y="5060950"/>
              <a:ext cx="1635125" cy="561975"/>
            </a:xfrm>
            <a:prstGeom prst="ellipse">
              <a:avLst/>
            </a:prstGeom>
            <a:solidFill>
              <a:srgbClr val="00FF00">
                <a:alpha val="49001"/>
              </a:srgbClr>
            </a:solidFill>
            <a:ln w="9525">
              <a:noFill/>
              <a:miter lim="800000"/>
              <a:headEnd/>
              <a:tailEnd/>
            </a:ln>
            <a:effectLst/>
          </p:spPr>
          <p:txBody>
            <a:bodyPr>
              <a:spAutoFit/>
            </a:bodyPr>
            <a:lstStyle/>
            <a:p>
              <a:pPr algn="ctr" fontAlgn="auto">
                <a:spcBef>
                  <a:spcPct val="50000"/>
                </a:spcBef>
                <a:spcAft>
                  <a:spcPts val="0"/>
                </a:spcAft>
                <a:defRPr/>
              </a:pPr>
              <a:r>
                <a:rPr lang="en-US" sz="2000" b="1" dirty="0">
                  <a:latin typeface="+mj-lt"/>
                </a:rPr>
                <a:t>Oct 2014</a:t>
              </a:r>
            </a:p>
          </p:txBody>
        </p:sp>
      </p:grpSp>
      <p:sp>
        <p:nvSpPr>
          <p:cNvPr id="30" name="Text Box 13"/>
          <p:cNvSpPr txBox="1">
            <a:spLocks noChangeArrowheads="1"/>
          </p:cNvSpPr>
          <p:nvPr/>
        </p:nvSpPr>
        <p:spPr bwMode="auto">
          <a:xfrm>
            <a:off x="6799263" y="5800725"/>
            <a:ext cx="2497137" cy="523875"/>
          </a:xfrm>
          <a:prstGeom prst="rect">
            <a:avLst/>
          </a:prstGeom>
          <a:noFill/>
          <a:ln w="9525">
            <a:noFill/>
            <a:miter lim="800000"/>
            <a:headEnd/>
            <a:tailEnd/>
          </a:ln>
          <a:effectLst>
            <a:outerShdw dist="35921" dir="2700000" algn="ctr" rotWithShape="0">
              <a:schemeClr val="accent2">
                <a:lumMod val="40000"/>
                <a:lumOff val="60000"/>
              </a:schemeClr>
            </a:outerShdw>
          </a:effectLst>
        </p:spPr>
        <p:txBody>
          <a:bodyPr>
            <a:spAutoFit/>
          </a:bodyPr>
          <a:lstStyle/>
          <a:p>
            <a:pPr fontAlgn="auto">
              <a:spcBef>
                <a:spcPct val="50000"/>
              </a:spcBef>
              <a:spcAft>
                <a:spcPts val="0"/>
              </a:spcAft>
              <a:defRPr/>
            </a:pPr>
            <a:r>
              <a:rPr lang="en-US" sz="2800" b="1" dirty="0">
                <a:latin typeface="Century Gothic" pitchFamily="34" charset="0"/>
              </a:rPr>
              <a:t>TARGET DATE</a:t>
            </a:r>
          </a:p>
        </p:txBody>
      </p:sp>
      <p:sp>
        <p:nvSpPr>
          <p:cNvPr id="73743" name="Slide Number Placeholder 27"/>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E4083888-39F8-4957-A3A3-6187862A307E}" type="slidenum">
              <a:rPr lang="en-PH" smtClean="0"/>
              <a:pPr>
                <a:defRPr/>
              </a:pPr>
              <a:t>56</a:t>
            </a:fld>
            <a:endParaRPr lang="en-PH" smtClean="0"/>
          </a:p>
        </p:txBody>
      </p:sp>
    </p:spTree>
  </p:cSld>
  <p:clrMapOvr>
    <a:masterClrMapping/>
  </p:clrMapOvr>
  <p:transition spd="med" advTm="13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42"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6038"/>
            <a:ext cx="8229600" cy="609601"/>
          </a:xfrm>
        </p:spPr>
        <p:txBody>
          <a:bodyPr/>
          <a:lstStyle/>
          <a:p>
            <a:pPr>
              <a:defRPr/>
            </a:pPr>
            <a:r>
              <a:rPr smtClean="0">
                <a:latin typeface="Cambria"/>
                <a:ea typeface="MS PGothic" pitchFamily="34" charset="-128"/>
                <a:cs typeface="Cambria"/>
              </a:rPr>
              <a:t>Conclusion</a:t>
            </a:r>
            <a:endParaRPr>
              <a:latin typeface="Cambria"/>
              <a:ea typeface="MS PGothic" pitchFamily="34" charset="-128"/>
              <a:cs typeface="Cambria"/>
            </a:endParaRPr>
          </a:p>
        </p:txBody>
      </p:sp>
      <p:sp>
        <p:nvSpPr>
          <p:cNvPr id="115715" name="Content Placeholder 2"/>
          <p:cNvSpPr>
            <a:spLocks noGrp="1"/>
          </p:cNvSpPr>
          <p:nvPr>
            <p:ph idx="1"/>
          </p:nvPr>
        </p:nvSpPr>
        <p:spPr>
          <a:xfrm>
            <a:off x="304800" y="762000"/>
            <a:ext cx="8534400" cy="5562600"/>
          </a:xfrm>
          <a:solidFill>
            <a:schemeClr val="accent4">
              <a:lumMod val="40000"/>
              <a:lumOff val="60000"/>
              <a:alpha val="50000"/>
            </a:schemeClr>
          </a:solidFill>
        </p:spPr>
        <p:txBody>
          <a:bodyPr/>
          <a:lstStyle/>
          <a:p>
            <a:pPr marL="539750" indent="-539750">
              <a:lnSpc>
                <a:spcPct val="120000"/>
              </a:lnSpc>
              <a:spcBef>
                <a:spcPts val="0"/>
              </a:spcBef>
              <a:spcAft>
                <a:spcPts val="600"/>
              </a:spcAft>
              <a:buClr>
                <a:srgbClr val="800000"/>
              </a:buClr>
              <a:buFont typeface="Lucida Grande"/>
              <a:buChar char="▷"/>
              <a:defRPr/>
            </a:pPr>
            <a:r>
              <a:rPr lang="en-PH" sz="3000" dirty="0" smtClean="0"/>
              <a:t>The </a:t>
            </a:r>
            <a:r>
              <a:rPr lang="en-PH" sz="3000" dirty="0"/>
              <a:t>PAF Flight Plan is more </a:t>
            </a:r>
            <a:r>
              <a:rPr lang="en-PH" sz="3000" dirty="0" smtClean="0"/>
              <a:t>than just </a:t>
            </a:r>
            <a:r>
              <a:rPr lang="en-PH" sz="3000" dirty="0"/>
              <a:t>buying the best or the right </a:t>
            </a:r>
            <a:r>
              <a:rPr lang="en-PH" sz="3000" dirty="0" smtClean="0"/>
              <a:t>equipment.</a:t>
            </a:r>
          </a:p>
          <a:p>
            <a:pPr marL="539750" indent="-539750">
              <a:lnSpc>
                <a:spcPct val="120000"/>
              </a:lnSpc>
              <a:spcBef>
                <a:spcPts val="0"/>
              </a:spcBef>
              <a:spcAft>
                <a:spcPts val="600"/>
              </a:spcAft>
              <a:buClr>
                <a:srgbClr val="800000"/>
              </a:buClr>
              <a:buFont typeface="Lucida Grande"/>
              <a:buChar char="▷"/>
              <a:defRPr/>
            </a:pPr>
            <a:r>
              <a:rPr lang="en-PH" sz="3000" dirty="0" smtClean="0"/>
              <a:t>It </a:t>
            </a:r>
            <a:r>
              <a:rPr lang="en-PH" sz="3000" dirty="0"/>
              <a:t>is likewise having the </a:t>
            </a:r>
            <a:r>
              <a:rPr lang="en-PH" b="1" dirty="0"/>
              <a:t>right organizational structure</a:t>
            </a:r>
            <a:r>
              <a:rPr lang="en-PH" sz="3000" dirty="0"/>
              <a:t> as well as base infrastructure. </a:t>
            </a:r>
            <a:endParaRPr lang="en-PH" sz="3000" dirty="0" smtClean="0"/>
          </a:p>
          <a:p>
            <a:pPr marL="539750" indent="-539750">
              <a:lnSpc>
                <a:spcPct val="120000"/>
              </a:lnSpc>
              <a:spcBef>
                <a:spcPts val="0"/>
              </a:spcBef>
              <a:spcAft>
                <a:spcPts val="600"/>
              </a:spcAft>
              <a:buClr>
                <a:srgbClr val="800000"/>
              </a:buClr>
              <a:buFont typeface="Lucida Grande"/>
              <a:buChar char="▷"/>
              <a:defRPr/>
            </a:pPr>
            <a:r>
              <a:rPr lang="en-PH" sz="3000" dirty="0" smtClean="0"/>
              <a:t>More importantly, it is about </a:t>
            </a:r>
            <a:r>
              <a:rPr lang="en-PH" b="1" dirty="0" smtClean="0"/>
              <a:t>professionalization</a:t>
            </a:r>
            <a:r>
              <a:rPr lang="en-PH" sz="3000" dirty="0" smtClean="0"/>
              <a:t> and building competence; it is training </a:t>
            </a:r>
            <a:r>
              <a:rPr lang="en-PH" sz="3000" dirty="0"/>
              <a:t>people and </a:t>
            </a:r>
            <a:r>
              <a:rPr lang="en-PH" sz="3000" dirty="0" smtClean="0"/>
              <a:t>units and retaining </a:t>
            </a:r>
            <a:r>
              <a:rPr lang="en-PH" sz="3000" dirty="0"/>
              <a:t>the technical capability </a:t>
            </a:r>
            <a:r>
              <a:rPr lang="en-PH" sz="3000" dirty="0" smtClean="0"/>
              <a:t>gained.</a:t>
            </a:r>
          </a:p>
          <a:p>
            <a:pPr marL="539750" indent="-539750">
              <a:lnSpc>
                <a:spcPct val="120000"/>
              </a:lnSpc>
              <a:spcBef>
                <a:spcPts val="0"/>
              </a:spcBef>
              <a:spcAft>
                <a:spcPts val="600"/>
              </a:spcAft>
              <a:buClr>
                <a:srgbClr val="800000"/>
              </a:buClr>
              <a:buFont typeface="Lucida Grande"/>
              <a:buChar char="▷"/>
              <a:defRPr/>
            </a:pPr>
            <a:r>
              <a:rPr lang="en-PH" sz="3000" dirty="0" smtClean="0"/>
              <a:t>Stakeholder support to </a:t>
            </a:r>
            <a:r>
              <a:rPr lang="en-PH" sz="3000" dirty="0"/>
              <a:t>sustain </a:t>
            </a:r>
            <a:r>
              <a:rPr lang="en-PH" sz="3000" dirty="0" smtClean="0"/>
              <a:t>these measures.</a:t>
            </a:r>
            <a:endParaRPr lang="en-PH" sz="3000" dirty="0"/>
          </a:p>
        </p:txBody>
      </p:sp>
      <p:sp>
        <p:nvSpPr>
          <p:cNvPr id="74756" name="Slide Number Placeholder 3"/>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4876C7B6-A745-4E91-A2B3-CFD31B2A379C}" type="slidenum">
              <a:rPr lang="en-PH" smtClean="0"/>
              <a:pPr>
                <a:defRPr/>
              </a:pPr>
              <a:t>57</a:t>
            </a:fld>
            <a:endParaRPr lang="en-PH" smtClean="0"/>
          </a:p>
        </p:txBody>
      </p:sp>
    </p:spTree>
  </p:cSld>
  <p:clrMapOvr>
    <a:masterClrMapping/>
  </p:clrMapOvr>
  <p:transition spd="med" advTm="37253">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OA1 Activities\1\1.jpg"/>
          <p:cNvPicPr>
            <a:picLocks noChangeAspect="1" noChangeArrowheads="1"/>
          </p:cNvPicPr>
          <p:nvPr/>
        </p:nvPicPr>
        <p:blipFill>
          <a:blip r:embed="rId3" cstate="print"/>
          <a:srcRect/>
          <a:stretch>
            <a:fillRect/>
          </a:stretch>
        </p:blipFill>
        <p:spPr bwMode="auto">
          <a:xfrm>
            <a:off x="290513" y="685800"/>
            <a:ext cx="8562975" cy="3443288"/>
          </a:xfrm>
          <a:prstGeom prst="rect">
            <a:avLst/>
          </a:prstGeom>
          <a:noFill/>
          <a:ln w="9525">
            <a:noFill/>
            <a:miter lim="800000"/>
            <a:headEnd/>
            <a:tailEnd/>
          </a:ln>
        </p:spPr>
      </p:pic>
      <p:sp>
        <p:nvSpPr>
          <p:cNvPr id="2" name="Title 1"/>
          <p:cNvSpPr>
            <a:spLocks noGrp="1"/>
          </p:cNvSpPr>
          <p:nvPr>
            <p:ph type="title"/>
          </p:nvPr>
        </p:nvSpPr>
        <p:spPr>
          <a:xfrm>
            <a:off x="457200" y="-30163"/>
            <a:ext cx="8229600" cy="609601"/>
          </a:xfrm>
        </p:spPr>
        <p:txBody>
          <a:bodyPr/>
          <a:lstStyle/>
          <a:p>
            <a:pPr>
              <a:defRPr/>
            </a:pPr>
            <a:r>
              <a:rPr smtClean="0">
                <a:latin typeface="Cambria"/>
                <a:ea typeface="MS PGothic" pitchFamily="34" charset="-128"/>
                <a:cs typeface="Cambria"/>
              </a:rPr>
              <a:t>Conclusion</a:t>
            </a:r>
            <a:endParaRPr>
              <a:latin typeface="Cambria"/>
              <a:ea typeface="MS PGothic" pitchFamily="34" charset="-128"/>
              <a:cs typeface="Cambria"/>
            </a:endParaRPr>
          </a:p>
        </p:txBody>
      </p:sp>
      <p:sp>
        <p:nvSpPr>
          <p:cNvPr id="117763" name="Content Placeholder 2"/>
          <p:cNvSpPr>
            <a:spLocks noGrp="1"/>
          </p:cNvSpPr>
          <p:nvPr>
            <p:ph idx="1"/>
          </p:nvPr>
        </p:nvSpPr>
        <p:spPr>
          <a:xfrm>
            <a:off x="990600" y="4252913"/>
            <a:ext cx="7010400" cy="2071687"/>
          </a:xfrm>
          <a:solidFill>
            <a:schemeClr val="accent4">
              <a:lumMod val="40000"/>
              <a:lumOff val="60000"/>
              <a:alpha val="50000"/>
            </a:schemeClr>
          </a:solidFill>
        </p:spPr>
        <p:txBody>
          <a:bodyPr/>
          <a:lstStyle/>
          <a:p>
            <a:pPr marL="0" indent="0" algn="ctr">
              <a:buFont typeface="Arial" pitchFamily="34" charset="0"/>
              <a:buNone/>
              <a:defRPr/>
            </a:pPr>
            <a:r>
              <a:rPr lang="en-PH" dirty="0" smtClean="0"/>
              <a:t>Call for support for the </a:t>
            </a:r>
            <a:r>
              <a:rPr lang="en-PH" b="1" dirty="0" smtClean="0"/>
              <a:t>Flight Plan 2028 </a:t>
            </a:r>
            <a:r>
              <a:rPr lang="en-PH" dirty="0" smtClean="0"/>
              <a:t>to realize our “</a:t>
            </a:r>
            <a:r>
              <a:rPr lang="en-PH" b="1" i="1" dirty="0" smtClean="0"/>
              <a:t>vision of a Professional and Competent Air Force Responsive to National Security and Development</a:t>
            </a:r>
            <a:r>
              <a:rPr lang="en-PH" dirty="0" smtClean="0"/>
              <a:t>.”</a:t>
            </a:r>
          </a:p>
        </p:txBody>
      </p:sp>
      <p:sp>
        <p:nvSpPr>
          <p:cNvPr id="75781" name="Slide Number Placeholder 4"/>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7B218D58-DE13-4E64-9E59-358A619EC108}" type="slidenum">
              <a:rPr lang="en-PH" smtClean="0"/>
              <a:pPr>
                <a:defRPr/>
              </a:pPr>
              <a:t>58</a:t>
            </a:fld>
            <a:endParaRPr lang="en-PH" smtClean="0"/>
          </a:p>
        </p:txBody>
      </p:sp>
    </p:spTree>
  </p:cSld>
  <p:clrMapOvr>
    <a:masterClrMapping/>
  </p:clrMapOvr>
  <p:transition spd="med" advTm="14695">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3" action="ppaction://hlinkpres?slideindex=8&amp;slidetitle=Slide 8"/>
          </p:cNvPr>
          <p:cNvSpPr txBox="1"/>
          <p:nvPr/>
        </p:nvSpPr>
        <p:spPr>
          <a:xfrm>
            <a:off x="0" y="2667000"/>
            <a:ext cx="9144000" cy="830997"/>
          </a:xfrm>
          <a:prstGeom prst="rect">
            <a:avLst/>
          </a:prstGeom>
          <a:solidFill>
            <a:schemeClr val="tx2"/>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auto" hangingPunct="0">
              <a:spcBef>
                <a:spcPts val="0"/>
              </a:spcBef>
              <a:spcAft>
                <a:spcPts val="0"/>
              </a:spcAft>
              <a:defRPr/>
            </a:pPr>
            <a:r>
              <a:rPr lang="en-US" sz="4800" b="1" dirty="0" err="1">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latin typeface="Arial Black" pitchFamily="34" charset="0"/>
                <a:ea typeface="ＭＳ Ｐゴシック" panose="020B0600070205080204" pitchFamily="34" charset="-128"/>
              </a:rPr>
              <a:t>Maraming</a:t>
            </a:r>
            <a:r>
              <a:rPr lang="en-US" sz="4800" b="1" dirty="0">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latin typeface="Arial Black" pitchFamily="34" charset="0"/>
                <a:ea typeface="ＭＳ Ｐゴシック" panose="020B0600070205080204" pitchFamily="34" charset="-128"/>
              </a:rPr>
              <a:t> </a:t>
            </a:r>
            <a:r>
              <a:rPr lang="en-US" sz="4800" b="1" dirty="0" err="1">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latin typeface="Arial Black" pitchFamily="34" charset="0"/>
                <a:ea typeface="ＭＳ Ｐゴシック" panose="020B0600070205080204" pitchFamily="34" charset="-128"/>
              </a:rPr>
              <a:t>Salamat</a:t>
            </a:r>
            <a:r>
              <a:rPr lang="en-US" sz="4800" b="1" dirty="0">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latin typeface="Arial Black" pitchFamily="34" charset="0"/>
                <a:ea typeface="ＭＳ Ｐゴシック" panose="020B0600070205080204" pitchFamily="34" charset="-128"/>
              </a:rPr>
              <a:t> Po!</a:t>
            </a:r>
            <a:endParaRPr lang="en-US" sz="5400" b="1" dirty="0">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latin typeface="Arial Black" pitchFamily="34" charset="0"/>
              <a:ea typeface="ＭＳ Ｐゴシック" panose="020B0600070205080204" pitchFamily="34" charset="-128"/>
            </a:endParaRPr>
          </a:p>
        </p:txBody>
      </p:sp>
      <p:sp>
        <p:nvSpPr>
          <p:cNvPr id="76803" name="Slide Number Placeholder 2"/>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3C625D6A-33A4-49D4-AF0C-78A5DC76EC6F}" type="slidenum">
              <a:rPr lang="en-PH" smtClean="0"/>
              <a:pPr>
                <a:defRPr/>
              </a:pPr>
              <a:t>59</a:t>
            </a:fld>
            <a:endParaRPr lang="en-PH" smtClean="0"/>
          </a:p>
        </p:txBody>
      </p:sp>
    </p:spTree>
  </p:cSld>
  <p:clrMapOvr>
    <a:masterClrMapping/>
  </p:clrMapOvr>
  <p:transition spd="med" advTm="11840">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smtClean="0"/>
              <a:t>PADIZ</a:t>
            </a:r>
            <a:endParaRPr/>
          </a:p>
        </p:txBody>
      </p:sp>
      <p:sp>
        <p:nvSpPr>
          <p:cNvPr id="24579" name="Slide Number Placeholder 3"/>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483D2F0F-670B-4433-9D2A-0B407716AE18}" type="slidenum">
              <a:rPr lang="en-PH" smtClean="0"/>
              <a:pPr>
                <a:defRPr/>
              </a:pPr>
              <a:t>6</a:t>
            </a:fld>
            <a:endParaRPr lang="en-PH" smtClean="0"/>
          </a:p>
        </p:txBody>
      </p:sp>
      <p:pic>
        <p:nvPicPr>
          <p:cNvPr id="24580" name="Picture 2"/>
          <p:cNvPicPr>
            <a:picLocks noChangeAspect="1" noChangeArrowheads="1"/>
          </p:cNvPicPr>
          <p:nvPr/>
        </p:nvPicPr>
        <p:blipFill>
          <a:blip r:embed="rId2" cstate="print">
            <a:clrChange>
              <a:clrFrom>
                <a:srgbClr val="181878"/>
              </a:clrFrom>
              <a:clrTo>
                <a:srgbClr val="181878">
                  <a:alpha val="0"/>
                </a:srgbClr>
              </a:clrTo>
            </a:clrChange>
          </a:blip>
          <a:srcRect l="19009" t="13293" r="20621" b="6250"/>
          <a:stretch>
            <a:fillRect/>
          </a:stretch>
        </p:blipFill>
        <p:spPr bwMode="auto">
          <a:xfrm>
            <a:off x="889000" y="842963"/>
            <a:ext cx="7035800" cy="5270500"/>
          </a:xfrm>
          <a:prstGeom prst="rect">
            <a:avLst/>
          </a:prstGeom>
          <a:solidFill>
            <a:srgbClr val="B0C6E1">
              <a:alpha val="12941"/>
            </a:srgbClr>
          </a:solid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smtClean="0"/>
              <a:t>PADIZ</a:t>
            </a:r>
            <a:endParaRPr/>
          </a:p>
        </p:txBody>
      </p:sp>
      <p:sp>
        <p:nvSpPr>
          <p:cNvPr id="25603" name="Slide Number Placeholder 3"/>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AE1DB78F-A37D-43D1-AB6A-2C02DB78E4C4}" type="slidenum">
              <a:rPr lang="en-PH" smtClean="0"/>
              <a:pPr>
                <a:defRPr/>
              </a:pPr>
              <a:t>7</a:t>
            </a:fld>
            <a:endParaRPr lang="en-PH" smtClean="0"/>
          </a:p>
        </p:txBody>
      </p:sp>
      <p:pic>
        <p:nvPicPr>
          <p:cNvPr id="25604" name="Picture 2"/>
          <p:cNvPicPr>
            <a:picLocks noChangeAspect="1" noChangeArrowheads="1"/>
          </p:cNvPicPr>
          <p:nvPr/>
        </p:nvPicPr>
        <p:blipFill>
          <a:blip r:embed="rId2" cstate="print">
            <a:clrChange>
              <a:clrFrom>
                <a:srgbClr val="181878"/>
              </a:clrFrom>
              <a:clrTo>
                <a:srgbClr val="181878">
                  <a:alpha val="0"/>
                </a:srgbClr>
              </a:clrTo>
            </a:clrChange>
          </a:blip>
          <a:srcRect l="25124" t="16158" r="22002" b="10034"/>
          <a:stretch>
            <a:fillRect/>
          </a:stretch>
        </p:blipFill>
        <p:spPr bwMode="auto">
          <a:xfrm>
            <a:off x="1371600" y="990600"/>
            <a:ext cx="6629400" cy="520223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l2.yimg.com/bt/api/res/1.2/T11fxgRIsUL_8T_BZzsSoA--/YXBwaWQ9eW5ld3M7Zmk9ZmlsbDtoPTUxMjtweW9mZj0wO3E9ODU7dz01MDQ-/http:/media.zenfs.com/en_sg/News/AFP/photo_1346985452009-4-0.jpg"/>
          <p:cNvPicPr>
            <a:picLocks noChangeAspect="1" noChangeArrowheads="1"/>
          </p:cNvPicPr>
          <p:nvPr/>
        </p:nvPicPr>
        <p:blipFill>
          <a:blip r:embed="rId3" cstate="print"/>
          <a:srcRect t="6972"/>
          <a:stretch>
            <a:fillRect/>
          </a:stretch>
        </p:blipFill>
        <p:spPr bwMode="auto">
          <a:xfrm>
            <a:off x="2362200" y="1063625"/>
            <a:ext cx="4405313" cy="4498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10" descr="http://graphics.thomsonreuters.com/RNGS/2011/NOV/SPRAT_JP.jpg"/>
          <p:cNvPicPr>
            <a:picLocks noChangeAspect="1" noChangeArrowheads="1"/>
          </p:cNvPicPr>
          <p:nvPr/>
        </p:nvPicPr>
        <p:blipFill>
          <a:blip r:embed="rId4" cstate="print"/>
          <a:srcRect l="66482" t="84148" r="8518" b="6605"/>
          <a:stretch>
            <a:fillRect/>
          </a:stretch>
        </p:blipFill>
        <p:spPr bwMode="auto">
          <a:xfrm>
            <a:off x="6503988" y="4656138"/>
            <a:ext cx="2613025"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10" descr="http://graphics.thomsonreuters.com/RNGS/2011/NOV/SPRAT_JP.jpg"/>
          <p:cNvPicPr>
            <a:picLocks noChangeAspect="1" noChangeArrowheads="1"/>
          </p:cNvPicPr>
          <p:nvPr/>
        </p:nvPicPr>
        <p:blipFill>
          <a:blip r:embed="rId4" cstate="print"/>
          <a:srcRect l="66482" t="8098" b="73976"/>
          <a:stretch>
            <a:fillRect/>
          </a:stretch>
        </p:blipFill>
        <p:spPr bwMode="auto">
          <a:xfrm>
            <a:off x="0" y="914400"/>
            <a:ext cx="2919413"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10" descr="http://graphics.thomsonreuters.com/RNGS/2011/NOV/SPRAT_JP.jpg"/>
          <p:cNvPicPr>
            <a:picLocks noChangeAspect="1" noChangeArrowheads="1"/>
          </p:cNvPicPr>
          <p:nvPr/>
        </p:nvPicPr>
        <p:blipFill>
          <a:blip r:embed="rId4" cstate="print"/>
          <a:srcRect l="66482" t="27345" b="60766"/>
          <a:stretch>
            <a:fillRect/>
          </a:stretch>
        </p:blipFill>
        <p:spPr bwMode="auto">
          <a:xfrm>
            <a:off x="6500813" y="2589213"/>
            <a:ext cx="26162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 descr="http://graphics.thomsonreuters.com/RNGS/2011/NOV/SPRAT_JP.jpg"/>
          <p:cNvPicPr>
            <a:picLocks noChangeAspect="1" noChangeArrowheads="1"/>
          </p:cNvPicPr>
          <p:nvPr/>
        </p:nvPicPr>
        <p:blipFill>
          <a:blip r:embed="rId4" cstate="print"/>
          <a:srcRect l="66482" t="40555" b="44914"/>
          <a:stretch>
            <a:fillRect/>
          </a:stretch>
        </p:blipFill>
        <p:spPr bwMode="auto">
          <a:xfrm>
            <a:off x="0" y="4552950"/>
            <a:ext cx="2895600" cy="1484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10" descr="http://graphics.thomsonreuters.com/RNGS/2011/NOV/SPRAT_JP.jpg"/>
          <p:cNvPicPr>
            <a:picLocks noChangeAspect="1" noChangeArrowheads="1"/>
          </p:cNvPicPr>
          <p:nvPr/>
        </p:nvPicPr>
        <p:blipFill>
          <a:blip r:embed="rId4" cstate="print"/>
          <a:srcRect l="66482" t="55086" b="27741"/>
          <a:stretch>
            <a:fillRect/>
          </a:stretch>
        </p:blipFill>
        <p:spPr bwMode="auto">
          <a:xfrm>
            <a:off x="0" y="2619375"/>
            <a:ext cx="2928938"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0" descr="http://graphics.thomsonreuters.com/RNGS/2011/NOV/SPRAT_JP.jpg"/>
          <p:cNvPicPr>
            <a:picLocks noChangeAspect="1" noChangeArrowheads="1"/>
          </p:cNvPicPr>
          <p:nvPr/>
        </p:nvPicPr>
        <p:blipFill>
          <a:blip r:embed="rId4" cstate="print"/>
          <a:srcRect l="66482" t="73580" b="15852"/>
          <a:stretch>
            <a:fillRect/>
          </a:stretch>
        </p:blipFill>
        <p:spPr bwMode="auto">
          <a:xfrm>
            <a:off x="6710363" y="1031875"/>
            <a:ext cx="2438400" cy="1136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itle 1"/>
          <p:cNvSpPr txBox="1">
            <a:spLocks/>
          </p:cNvSpPr>
          <p:nvPr/>
        </p:nvSpPr>
        <p:spPr bwMode="auto">
          <a:xfrm>
            <a:off x="584200" y="0"/>
            <a:ext cx="8229600" cy="609600"/>
          </a:xfrm>
          <a:prstGeom prst="rect">
            <a:avLst/>
          </a:prstGeom>
          <a:noFill/>
          <a:ln w="9525">
            <a:noFill/>
            <a:miter lim="800000"/>
            <a:headEnd/>
            <a:tailEnd/>
          </a:ln>
        </p:spPr>
        <p:txBody>
          <a:bodyPr anchor="ctr"/>
          <a:lstStyle/>
          <a:p>
            <a:pPr algn="ctr" eaLnBrk="0" hangingPunct="0">
              <a:defRPr/>
            </a:pPr>
            <a:r>
              <a:rPr lang="en-PH" sz="4000" b="1" spc="50" dirty="0">
                <a:ln w="11430"/>
                <a:solidFill>
                  <a:srgbClr val="000090"/>
                </a:solidFill>
                <a:effectLst>
                  <a:outerShdw blurRad="76200" dist="50800" dir="5400000" algn="tl" rotWithShape="0">
                    <a:srgbClr val="000000">
                      <a:alpha val="65000"/>
                    </a:srgbClr>
                  </a:outerShdw>
                </a:effectLst>
                <a:latin typeface="Cambria"/>
                <a:cs typeface="Cambria"/>
              </a:rPr>
              <a:t>West Philippine Sea Claims</a:t>
            </a:r>
          </a:p>
        </p:txBody>
      </p:sp>
      <p:sp>
        <p:nvSpPr>
          <p:cNvPr id="26634" name="TextBox 7"/>
          <p:cNvSpPr txBox="1">
            <a:spLocks noChangeArrowheads="1"/>
          </p:cNvSpPr>
          <p:nvPr/>
        </p:nvSpPr>
        <p:spPr bwMode="auto">
          <a:xfrm>
            <a:off x="4343400" y="6076950"/>
            <a:ext cx="4800600" cy="400050"/>
          </a:xfrm>
          <a:prstGeom prst="rect">
            <a:avLst/>
          </a:prstGeom>
          <a:solidFill>
            <a:srgbClr val="B0C6E1">
              <a:alpha val="25098"/>
            </a:srgbClr>
          </a:solidFill>
          <a:ln w="9525">
            <a:noFill/>
            <a:miter lim="800000"/>
            <a:headEnd/>
            <a:tailEnd/>
          </a:ln>
        </p:spPr>
        <p:txBody>
          <a:bodyPr>
            <a:spAutoFit/>
          </a:bodyPr>
          <a:lstStyle/>
          <a:p>
            <a:pPr eaLnBrk="0" hangingPunct="0"/>
            <a:r>
              <a:rPr lang="en-US" sz="2000"/>
              <a:t>Reference: Council on Foreign Relations</a:t>
            </a:r>
          </a:p>
        </p:txBody>
      </p:sp>
      <p:sp>
        <p:nvSpPr>
          <p:cNvPr id="26635" name="Slide Number Placeholder 10"/>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EACE2727-0B43-44EF-9EF6-AE6FC98AEB95}" type="slidenum">
              <a:rPr lang="en-PH" smtClean="0"/>
              <a:pPr>
                <a:defRPr/>
              </a:pPr>
              <a:t>8</a:t>
            </a:fld>
            <a:endParaRPr lang="en-PH" smtClean="0"/>
          </a:p>
        </p:txBody>
      </p:sp>
    </p:spTree>
  </p:cSld>
  <p:clrMapOvr>
    <a:masterClrMapping/>
  </p:clrMapOvr>
  <p:transition spd="med" advTm="13806">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bwMode="auto">
          <a:xfrm>
            <a:off x="584200" y="0"/>
            <a:ext cx="8229600" cy="609600"/>
          </a:xfrm>
          <a:prstGeom prst="rect">
            <a:avLst/>
          </a:prstGeom>
          <a:noFill/>
          <a:ln w="9525">
            <a:noFill/>
            <a:miter lim="800000"/>
            <a:headEnd/>
            <a:tailEnd/>
          </a:ln>
        </p:spPr>
        <p:txBody>
          <a:bodyPr anchor="ctr"/>
          <a:lstStyle/>
          <a:p>
            <a:pPr algn="ctr" eaLnBrk="0" hangingPunct="0">
              <a:defRPr/>
            </a:pPr>
            <a:endParaRPr lang="en-PH" sz="4000" b="1" spc="50" dirty="0">
              <a:ln w="11430"/>
              <a:solidFill>
                <a:srgbClr val="000090"/>
              </a:solidFill>
              <a:effectLst>
                <a:outerShdw blurRad="76200" dist="50800" dir="5400000" algn="tl" rotWithShape="0">
                  <a:srgbClr val="000000">
                    <a:alpha val="65000"/>
                  </a:srgbClr>
                </a:outerShdw>
              </a:effectLst>
              <a:latin typeface="Cambria"/>
              <a:cs typeface="Cambria"/>
            </a:endParaRPr>
          </a:p>
        </p:txBody>
      </p:sp>
      <p:sp>
        <p:nvSpPr>
          <p:cNvPr id="27651" name="TextBox 4"/>
          <p:cNvSpPr txBox="1">
            <a:spLocks noChangeArrowheads="1"/>
          </p:cNvSpPr>
          <p:nvPr/>
        </p:nvSpPr>
        <p:spPr bwMode="auto">
          <a:xfrm>
            <a:off x="3886200" y="2438400"/>
            <a:ext cx="1263650" cy="1016000"/>
          </a:xfrm>
          <a:prstGeom prst="rect">
            <a:avLst/>
          </a:prstGeom>
          <a:noFill/>
          <a:ln w="9525">
            <a:noFill/>
            <a:miter lim="800000"/>
            <a:headEnd/>
            <a:tailEnd/>
          </a:ln>
        </p:spPr>
        <p:txBody>
          <a:bodyPr wrap="none">
            <a:spAutoFit/>
          </a:bodyPr>
          <a:lstStyle/>
          <a:p>
            <a:pPr eaLnBrk="0" hangingPunct="0"/>
            <a:r>
              <a:rPr lang="en-US" sz="6000"/>
              <a:t>KIG</a:t>
            </a:r>
          </a:p>
        </p:txBody>
      </p:sp>
      <p:pic>
        <p:nvPicPr>
          <p:cNvPr id="27652" name="Picture 2" descr="C:\Users\OA5\Desktop\1- kalayaan group 769x768-with flag and comments.jpg"/>
          <p:cNvPicPr>
            <a:picLocks noChangeAspect="1" noChangeArrowheads="1"/>
          </p:cNvPicPr>
          <p:nvPr/>
        </p:nvPicPr>
        <p:blipFill>
          <a:blip r:embed="rId2" cstate="print"/>
          <a:srcRect l="2238" r="2388"/>
          <a:stretch>
            <a:fillRect/>
          </a:stretch>
        </p:blipFill>
        <p:spPr bwMode="auto">
          <a:xfrm>
            <a:off x="838200" y="838200"/>
            <a:ext cx="7445375" cy="5334000"/>
          </a:xfrm>
          <a:prstGeom prst="rect">
            <a:avLst/>
          </a:prstGeom>
          <a:noFill/>
          <a:ln w="9525">
            <a:noFill/>
            <a:miter lim="800000"/>
            <a:headEnd/>
            <a:tailEnd/>
          </a:ln>
        </p:spPr>
      </p:pic>
      <p:sp>
        <p:nvSpPr>
          <p:cNvPr id="27653" name="Slide Number Placeholder 5"/>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fld id="{D19498CD-9D93-4DD9-A971-2855ECC38C5B}" type="slidenum">
              <a:rPr lang="en-PH" smtClean="0"/>
              <a:pPr>
                <a:defRPr/>
              </a:pPr>
              <a:t>9</a:t>
            </a:fld>
            <a:endParaRPr lang="en-PH" smtClean="0"/>
          </a:p>
        </p:txBody>
      </p:sp>
    </p:spTree>
  </p:cSld>
  <p:clrMapOvr>
    <a:masterClrMapping/>
  </p:clrMapOvr>
  <p:transition spd="med">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2|7.1|12.7|7.8"/>
</p:tagLst>
</file>

<file path=ppt/tags/tag2.xml><?xml version="1.0" encoding="utf-8"?>
<p:tagLst xmlns:a="http://schemas.openxmlformats.org/drawingml/2006/main" xmlns:r="http://schemas.openxmlformats.org/officeDocument/2006/relationships" xmlns:p="http://schemas.openxmlformats.org/presentationml/2006/main">
  <p:tag name="TIMING" val="|9"/>
</p:tagLst>
</file>

<file path=ppt/tags/tag3.xml><?xml version="1.0" encoding="utf-8"?>
<p:tagLst xmlns:a="http://schemas.openxmlformats.org/drawingml/2006/main" xmlns:r="http://schemas.openxmlformats.org/officeDocument/2006/relationships" xmlns:p="http://schemas.openxmlformats.org/presentationml/2006/main">
  <p:tag name="TIMING" val="|20.6|9.1"/>
</p:tagLst>
</file>

<file path=ppt/tags/tag4.xml><?xml version="1.0" encoding="utf-8"?>
<p:tagLst xmlns:a="http://schemas.openxmlformats.org/drawingml/2006/main" xmlns:r="http://schemas.openxmlformats.org/officeDocument/2006/relationships" xmlns:p="http://schemas.openxmlformats.org/presentationml/2006/main">
  <p:tag name="TIMING" val="|1.2|4|18.2|10.7|4.5|17.6"/>
</p:tagLst>
</file>

<file path=ppt/tags/tag5.xml><?xml version="1.0" encoding="utf-8"?>
<p:tagLst xmlns:a="http://schemas.openxmlformats.org/drawingml/2006/main" xmlns:r="http://schemas.openxmlformats.org/officeDocument/2006/relationships" xmlns:p="http://schemas.openxmlformats.org/presentationml/2006/main">
  <p:tag name="TIMING" val="|3.7|3.2|5|5.7|5.1|12.4"/>
</p:tagLst>
</file>

<file path=ppt/tags/tag6.xml><?xml version="1.0" encoding="utf-8"?>
<p:tagLst xmlns:a="http://schemas.openxmlformats.org/drawingml/2006/main" xmlns:r="http://schemas.openxmlformats.org/officeDocument/2006/relationships" xmlns:p="http://schemas.openxmlformats.org/presentationml/2006/main">
  <p:tag name="TIMING" val="|4.1|4.1"/>
</p:tagLst>
</file>

<file path=ppt/tags/tag7.xml><?xml version="1.0" encoding="utf-8"?>
<p:tagLst xmlns:a="http://schemas.openxmlformats.org/drawingml/2006/main" xmlns:r="http://schemas.openxmlformats.org/officeDocument/2006/relationships" xmlns:p="http://schemas.openxmlformats.org/presentationml/2006/main">
  <p:tag name="TIMING" val="|6.8|2|4.9"/>
</p:tagLst>
</file>

<file path=ppt/tags/tag8.xml><?xml version="1.0" encoding="utf-8"?>
<p:tagLst xmlns:a="http://schemas.openxmlformats.org/drawingml/2006/main" xmlns:r="http://schemas.openxmlformats.org/officeDocument/2006/relationships" xmlns:p="http://schemas.openxmlformats.org/presentationml/2006/main">
  <p:tag name="TIMING" val="|7.6|4.9|19.7|6.3|10.6|4.6"/>
</p:tagLst>
</file>

<file path=ppt/tags/tag9.xml><?xml version="1.0" encoding="utf-8"?>
<p:tagLst xmlns:a="http://schemas.openxmlformats.org/drawingml/2006/main" xmlns:r="http://schemas.openxmlformats.org/officeDocument/2006/relationships" xmlns:p="http://schemas.openxmlformats.org/presentationml/2006/main">
  <p:tag name="TIMING" val="|4.6|1.6|1.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wrap="none" lIns="91440" tIns="45720" rIns="91440" bIns="45720">
        <a:spAutoFit/>
      </a:bodyPr>
      <a:lstStyle>
        <a:defPPr algn="ctr">
          <a:defRPr sz="5400" b="0" cap="none" spc="0" dirty="0" smtClean="0">
            <a:ln w="0"/>
            <a:solidFill>
              <a:schemeClr val="accent1"/>
            </a:solidFill>
            <a:effectLst>
              <a:outerShdw blurRad="38100" dist="25400" dir="5400000" algn="ctr" rotWithShape="0">
                <a:srgbClr val="6E747A">
                  <a:alpha val="43000"/>
                </a:srgbClr>
              </a:outerShdw>
            </a:effectLst>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5488</TotalTime>
  <Words>3272</Words>
  <Application>Microsoft Office PowerPoint</Application>
  <PresentationFormat>On-screen Show (4:3)</PresentationFormat>
  <Paragraphs>1172</Paragraphs>
  <Slides>59</Slides>
  <Notes>47</Notes>
  <HiddenSlides>9</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3" baseType="lpstr">
      <vt:lpstr>ＭＳ Ｐゴシック</vt:lpstr>
      <vt:lpstr>ＭＳ Ｐゴシック</vt:lpstr>
      <vt:lpstr>Arial</vt:lpstr>
      <vt:lpstr>Arial Black</vt:lpstr>
      <vt:lpstr>Arial Narrow</vt:lpstr>
      <vt:lpstr>Calibri</vt:lpstr>
      <vt:lpstr>Cambria</vt:lpstr>
      <vt:lpstr>Century Gothic</vt:lpstr>
      <vt:lpstr>FZYaoTi</vt:lpstr>
      <vt:lpstr>Lucida Grande</vt:lpstr>
      <vt:lpstr>Trebuchet MS</vt:lpstr>
      <vt:lpstr>ヒラギノ角ゴ ProN W3</vt:lpstr>
      <vt:lpstr>Custom Design</vt:lpstr>
      <vt:lpstr>Worksheet</vt:lpstr>
      <vt:lpstr>PowerPoint Presentation</vt:lpstr>
      <vt:lpstr>PowerPoint Presentation</vt:lpstr>
      <vt:lpstr>PowerPoint Presentation</vt:lpstr>
      <vt:lpstr>R.A. 9522 PH Baselines Law </vt:lpstr>
      <vt:lpstr>Administrative Order 222</vt:lpstr>
      <vt:lpstr>PADIZ</vt:lpstr>
      <vt:lpstr>PADIZ</vt:lpstr>
      <vt:lpstr>PowerPoint Presentation</vt:lpstr>
      <vt:lpstr>PowerPoint Presentation</vt:lpstr>
      <vt:lpstr>Core Security Concerns</vt:lpstr>
      <vt:lpstr>E.O. 292 Administrative Code of 1987 </vt:lpstr>
      <vt:lpstr>Need to Transform</vt:lpstr>
      <vt:lpstr>Need to Transform</vt:lpstr>
      <vt:lpstr>AFP Modernization Program</vt:lpstr>
      <vt:lpstr>PowerPoint Presentation</vt:lpstr>
      <vt:lpstr>Vision, Mission and Core Values</vt:lpstr>
      <vt:lpstr>Towards PAF Transformation</vt:lpstr>
      <vt:lpstr>SOAR HIGH PAF</vt:lpstr>
      <vt:lpstr>PAF-ISA Partnership</vt:lpstr>
      <vt:lpstr>Breakthrough Goals</vt:lpstr>
      <vt:lpstr>Breakthrough Goal</vt:lpstr>
      <vt:lpstr>Breakthrough Goal</vt:lpstr>
      <vt:lpstr>PowerPoint Presentation</vt:lpstr>
      <vt:lpstr>PowerPoint Presentation</vt:lpstr>
      <vt:lpstr>Strategic Change Agenda</vt:lpstr>
      <vt:lpstr>PowerPoint Presentation</vt:lpstr>
      <vt:lpstr>Organization</vt:lpstr>
      <vt:lpstr>Organization</vt:lpstr>
      <vt:lpstr>PowerPoint Presentation</vt:lpstr>
      <vt:lpstr>Training</vt:lpstr>
      <vt:lpstr>Training</vt:lpstr>
      <vt:lpstr>Training</vt:lpstr>
      <vt:lpstr>PowerPoint Presentation</vt:lpstr>
      <vt:lpstr>Equipment</vt:lpstr>
      <vt:lpstr>On-Going Acquisitions</vt:lpstr>
      <vt:lpstr>Future Platforms</vt:lpstr>
      <vt:lpstr>PowerPoint Presentation</vt:lpstr>
      <vt:lpstr>PowerPoint Presentation</vt:lpstr>
      <vt:lpstr>Research &amp; Development </vt:lpstr>
      <vt:lpstr>PowerPoint Presentation</vt:lpstr>
      <vt:lpstr>Human Resource System</vt:lpstr>
      <vt:lpstr>PowerPoint Presentation</vt:lpstr>
      <vt:lpstr>Doctrine and Knowledge System</vt:lpstr>
      <vt:lpstr>PowerPoint Presentation</vt:lpstr>
      <vt:lpstr>Bases and Support System</vt:lpstr>
      <vt:lpstr>PowerPoint Presentation</vt:lpstr>
      <vt:lpstr>Three Pillars</vt:lpstr>
      <vt:lpstr>PowerPoint Presentation</vt:lpstr>
      <vt:lpstr>Good Governance Initiatives</vt:lpstr>
      <vt:lpstr>Funding Requirement</vt:lpstr>
      <vt:lpstr>Proposed Budget Allocation FY 15</vt:lpstr>
      <vt:lpstr>Defense Spending as Percentage of GDP (2013)</vt:lpstr>
      <vt:lpstr>PowerPoint Presentation</vt:lpstr>
      <vt:lpstr>Early Gains and Quick Wins</vt:lpstr>
      <vt:lpstr>Way Ahead</vt:lpstr>
      <vt:lpstr>Timeline for Next PGS Stages</vt:lpstr>
      <vt:lpstr>Conclusion</vt:lpstr>
      <vt:lpstr>Conclusion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DALMACIO</dc:creator>
  <cp:lastModifiedBy>WIN 8.1</cp:lastModifiedBy>
  <cp:revision>453</cp:revision>
  <dcterms:created xsi:type="dcterms:W3CDTF">2014-09-20T09:50:02Z</dcterms:created>
  <dcterms:modified xsi:type="dcterms:W3CDTF">2017-01-12T03:13:34Z</dcterms:modified>
</cp:coreProperties>
</file>